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notesMasterIdLst>
    <p:notesMasterId r:id="rId21"/>
  </p:notesMasterIdLst>
  <p:sldIdLst>
    <p:sldId id="256" r:id="rId3"/>
    <p:sldId id="307" r:id="rId4"/>
    <p:sldId id="286" r:id="rId5"/>
    <p:sldId id="259" r:id="rId6"/>
    <p:sldId id="301" r:id="rId7"/>
    <p:sldId id="260" r:id="rId8"/>
    <p:sldId id="313" r:id="rId9"/>
    <p:sldId id="314" r:id="rId10"/>
    <p:sldId id="290" r:id="rId11"/>
    <p:sldId id="312" r:id="rId12"/>
    <p:sldId id="306" r:id="rId13"/>
    <p:sldId id="273" r:id="rId14"/>
    <p:sldId id="302" r:id="rId15"/>
    <p:sldId id="303" r:id="rId16"/>
    <p:sldId id="265" r:id="rId17"/>
    <p:sldId id="281" r:id="rId18"/>
    <p:sldId id="285" r:id="rId19"/>
    <p:sldId id="282" r:id="rId2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27F"/>
    <a:srgbClr val="002C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13" autoAdjust="0"/>
  </p:normalViewPr>
  <p:slideViewPr>
    <p:cSldViewPr snapToGrid="0">
      <p:cViewPr varScale="1">
        <p:scale>
          <a:sx n="102" d="100"/>
          <a:sy n="102" d="100"/>
        </p:scale>
        <p:origin x="834"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8/10/relationships/authors" Target="author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BC75107-C999-4C44-8D55-FDDB2C36D884}" type="datetimeFigureOut">
              <a:rPr lang="en-AU" smtClean="0"/>
              <a:t>22/03/2024</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0EA6CC5-426F-49D0-8E98-A353B0D78513}" type="slidenum">
              <a:rPr lang="en-AU" smtClean="0"/>
              <a:t>‹#›</a:t>
            </a:fld>
            <a:endParaRPr lang="en-AU"/>
          </a:p>
        </p:txBody>
      </p:sp>
    </p:spTree>
    <p:extLst>
      <p:ext uri="{BB962C8B-B14F-4D97-AF65-F5344CB8AC3E}">
        <p14:creationId xmlns:p14="http://schemas.microsoft.com/office/powerpoint/2010/main" val="1478776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0EA6CC5-426F-49D0-8E98-A353B0D78513}" type="slidenum">
              <a:rPr lang="en-AU" smtClean="0"/>
              <a:t>1</a:t>
            </a:fld>
            <a:endParaRPr lang="en-AU"/>
          </a:p>
        </p:txBody>
      </p:sp>
    </p:spTree>
    <p:extLst>
      <p:ext uri="{BB962C8B-B14F-4D97-AF65-F5344CB8AC3E}">
        <p14:creationId xmlns:p14="http://schemas.microsoft.com/office/powerpoint/2010/main" val="359423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i="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60EA6CC5-426F-49D0-8E98-A353B0D78513}" type="slidenum">
              <a:rPr lang="en-AU" smtClean="0"/>
              <a:t>10</a:t>
            </a:fld>
            <a:endParaRPr lang="en-AU"/>
          </a:p>
        </p:txBody>
      </p:sp>
    </p:spTree>
    <p:extLst>
      <p:ext uri="{BB962C8B-B14F-4D97-AF65-F5344CB8AC3E}">
        <p14:creationId xmlns:p14="http://schemas.microsoft.com/office/powerpoint/2010/main" val="89899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i="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60EA6CC5-426F-49D0-8E98-A353B0D78513}" type="slidenum">
              <a:rPr lang="en-AU" smtClean="0"/>
              <a:t>11</a:t>
            </a:fld>
            <a:endParaRPr lang="en-AU"/>
          </a:p>
        </p:txBody>
      </p:sp>
    </p:spTree>
    <p:extLst>
      <p:ext uri="{BB962C8B-B14F-4D97-AF65-F5344CB8AC3E}">
        <p14:creationId xmlns:p14="http://schemas.microsoft.com/office/powerpoint/2010/main" val="1366094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dirty="0"/>
          </a:p>
        </p:txBody>
      </p:sp>
      <p:sp>
        <p:nvSpPr>
          <p:cNvPr id="4" name="Slide Number Placeholder 3"/>
          <p:cNvSpPr>
            <a:spLocks noGrp="1"/>
          </p:cNvSpPr>
          <p:nvPr>
            <p:ph type="sldNum" sz="quarter" idx="5"/>
          </p:nvPr>
        </p:nvSpPr>
        <p:spPr/>
        <p:txBody>
          <a:bodyPr/>
          <a:lstStyle/>
          <a:p>
            <a:fld id="{60EA6CC5-426F-49D0-8E98-A353B0D78513}" type="slidenum">
              <a:rPr lang="en-AU" smtClean="0"/>
              <a:t>12</a:t>
            </a:fld>
            <a:endParaRPr lang="en-AU"/>
          </a:p>
        </p:txBody>
      </p:sp>
    </p:spTree>
    <p:extLst>
      <p:ext uri="{BB962C8B-B14F-4D97-AF65-F5344CB8AC3E}">
        <p14:creationId xmlns:p14="http://schemas.microsoft.com/office/powerpoint/2010/main" val="256544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AU" dirty="0">
              <a:ea typeface="Calibri"/>
              <a:cs typeface="Calibri"/>
            </a:endParaRPr>
          </a:p>
        </p:txBody>
      </p:sp>
      <p:sp>
        <p:nvSpPr>
          <p:cNvPr id="4" name="Slide Number Placeholder 3"/>
          <p:cNvSpPr>
            <a:spLocks noGrp="1"/>
          </p:cNvSpPr>
          <p:nvPr>
            <p:ph type="sldNum" sz="quarter" idx="5"/>
          </p:nvPr>
        </p:nvSpPr>
        <p:spPr/>
        <p:txBody>
          <a:bodyPr/>
          <a:lstStyle/>
          <a:p>
            <a:fld id="{60EA6CC5-426F-49D0-8E98-A353B0D78513}" type="slidenum">
              <a:rPr lang="en-AU" smtClean="0"/>
              <a:t>13</a:t>
            </a:fld>
            <a:endParaRPr lang="en-AU"/>
          </a:p>
        </p:txBody>
      </p:sp>
    </p:spTree>
    <p:extLst>
      <p:ext uri="{BB962C8B-B14F-4D97-AF65-F5344CB8AC3E}">
        <p14:creationId xmlns:p14="http://schemas.microsoft.com/office/powerpoint/2010/main" val="1165563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endParaRPr lang="en-AU" dirty="0">
              <a:cs typeface="Calibri"/>
            </a:endParaRPr>
          </a:p>
        </p:txBody>
      </p:sp>
      <p:sp>
        <p:nvSpPr>
          <p:cNvPr id="4" name="Slide Number Placeholder 3"/>
          <p:cNvSpPr>
            <a:spLocks noGrp="1"/>
          </p:cNvSpPr>
          <p:nvPr>
            <p:ph type="sldNum" sz="quarter" idx="5"/>
          </p:nvPr>
        </p:nvSpPr>
        <p:spPr/>
        <p:txBody>
          <a:bodyPr/>
          <a:lstStyle/>
          <a:p>
            <a:fld id="{60EA6CC5-426F-49D0-8E98-A353B0D78513}" type="slidenum">
              <a:rPr lang="en-AU" smtClean="0"/>
              <a:t>14</a:t>
            </a:fld>
            <a:endParaRPr lang="en-AU"/>
          </a:p>
        </p:txBody>
      </p:sp>
    </p:spTree>
    <p:extLst>
      <p:ext uri="{BB962C8B-B14F-4D97-AF65-F5344CB8AC3E}">
        <p14:creationId xmlns:p14="http://schemas.microsoft.com/office/powerpoint/2010/main" val="251690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AU" dirty="0">
              <a:ea typeface="Calibri"/>
              <a:cs typeface="Calibri"/>
            </a:endParaRPr>
          </a:p>
        </p:txBody>
      </p:sp>
      <p:sp>
        <p:nvSpPr>
          <p:cNvPr id="4" name="Slide Number Placeholder 3"/>
          <p:cNvSpPr>
            <a:spLocks noGrp="1"/>
          </p:cNvSpPr>
          <p:nvPr>
            <p:ph type="sldNum" sz="quarter" idx="5"/>
          </p:nvPr>
        </p:nvSpPr>
        <p:spPr/>
        <p:txBody>
          <a:bodyPr/>
          <a:lstStyle/>
          <a:p>
            <a:fld id="{60EA6CC5-426F-49D0-8E98-A353B0D78513}" type="slidenum">
              <a:rPr lang="en-AU" smtClean="0"/>
              <a:t>15</a:t>
            </a:fld>
            <a:endParaRPr lang="en-AU"/>
          </a:p>
        </p:txBody>
      </p:sp>
    </p:spTree>
    <p:extLst>
      <p:ext uri="{BB962C8B-B14F-4D97-AF65-F5344CB8AC3E}">
        <p14:creationId xmlns:p14="http://schemas.microsoft.com/office/powerpoint/2010/main" val="1580777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dirty="0">
              <a:latin typeface="+mn-lt"/>
            </a:endParaRPr>
          </a:p>
        </p:txBody>
      </p:sp>
      <p:sp>
        <p:nvSpPr>
          <p:cNvPr id="4" name="Slide Number Placeholder 3"/>
          <p:cNvSpPr>
            <a:spLocks noGrp="1"/>
          </p:cNvSpPr>
          <p:nvPr>
            <p:ph type="sldNum" sz="quarter" idx="5"/>
          </p:nvPr>
        </p:nvSpPr>
        <p:spPr/>
        <p:txBody>
          <a:bodyPr/>
          <a:lstStyle/>
          <a:p>
            <a:fld id="{60EA6CC5-426F-49D0-8E98-A353B0D78513}" type="slidenum">
              <a:rPr lang="en-AU" smtClean="0"/>
              <a:t>16</a:t>
            </a:fld>
            <a:endParaRPr lang="en-AU"/>
          </a:p>
        </p:txBody>
      </p:sp>
    </p:spTree>
    <p:extLst>
      <p:ext uri="{BB962C8B-B14F-4D97-AF65-F5344CB8AC3E}">
        <p14:creationId xmlns:p14="http://schemas.microsoft.com/office/powerpoint/2010/main" val="1136002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i="1" dirty="0">
              <a:solidFill>
                <a:srgbClr val="FF0000"/>
              </a:solidFill>
              <a:latin typeface="+mn-lt"/>
            </a:endParaRPr>
          </a:p>
        </p:txBody>
      </p:sp>
      <p:sp>
        <p:nvSpPr>
          <p:cNvPr id="4" name="Slide Number Placeholder 3"/>
          <p:cNvSpPr>
            <a:spLocks noGrp="1"/>
          </p:cNvSpPr>
          <p:nvPr>
            <p:ph type="sldNum" sz="quarter" idx="5"/>
          </p:nvPr>
        </p:nvSpPr>
        <p:spPr/>
        <p:txBody>
          <a:bodyPr/>
          <a:lstStyle/>
          <a:p>
            <a:fld id="{60EA6CC5-426F-49D0-8E98-A353B0D78513}" type="slidenum">
              <a:rPr lang="en-AU" smtClean="0"/>
              <a:t>17</a:t>
            </a:fld>
            <a:endParaRPr lang="en-AU"/>
          </a:p>
        </p:txBody>
      </p:sp>
    </p:spTree>
    <p:extLst>
      <p:ext uri="{BB962C8B-B14F-4D97-AF65-F5344CB8AC3E}">
        <p14:creationId xmlns:p14="http://schemas.microsoft.com/office/powerpoint/2010/main" val="564330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0EA6CC5-426F-49D0-8E98-A353B0D78513}" type="slidenum">
              <a:rPr lang="en-AU" smtClean="0"/>
              <a:t>18</a:t>
            </a:fld>
            <a:endParaRPr lang="en-AU"/>
          </a:p>
        </p:txBody>
      </p:sp>
    </p:spTree>
    <p:extLst>
      <p:ext uri="{BB962C8B-B14F-4D97-AF65-F5344CB8AC3E}">
        <p14:creationId xmlns:p14="http://schemas.microsoft.com/office/powerpoint/2010/main" val="3380596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buClr>
                <a:srgbClr val="002C47"/>
              </a:buClr>
            </a:pPr>
            <a:endParaRPr lang="en-AU" dirty="0"/>
          </a:p>
        </p:txBody>
      </p:sp>
      <p:sp>
        <p:nvSpPr>
          <p:cNvPr id="4" name="Slide Number Placeholder 3"/>
          <p:cNvSpPr>
            <a:spLocks noGrp="1"/>
          </p:cNvSpPr>
          <p:nvPr>
            <p:ph type="sldNum" sz="quarter" idx="5"/>
          </p:nvPr>
        </p:nvSpPr>
        <p:spPr/>
        <p:txBody>
          <a:bodyPr/>
          <a:lstStyle/>
          <a:p>
            <a:fld id="{60EA6CC5-426F-49D0-8E98-A353B0D78513}" type="slidenum">
              <a:rPr lang="en-AU" smtClean="0"/>
              <a:t>2</a:t>
            </a:fld>
            <a:endParaRPr lang="en-AU"/>
          </a:p>
        </p:txBody>
      </p:sp>
    </p:spTree>
    <p:extLst>
      <p:ext uri="{BB962C8B-B14F-4D97-AF65-F5344CB8AC3E}">
        <p14:creationId xmlns:p14="http://schemas.microsoft.com/office/powerpoint/2010/main" val="2021086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i="1"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0EA6CC5-426F-49D0-8E98-A353B0D78513}" type="slidenum">
              <a:rPr lang="en-AU" smtClean="0"/>
              <a:t>3</a:t>
            </a:fld>
            <a:endParaRPr lang="en-AU"/>
          </a:p>
        </p:txBody>
      </p:sp>
    </p:spTree>
    <p:extLst>
      <p:ext uri="{BB962C8B-B14F-4D97-AF65-F5344CB8AC3E}">
        <p14:creationId xmlns:p14="http://schemas.microsoft.com/office/powerpoint/2010/main" val="1704846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0EA6CC5-426F-49D0-8E98-A353B0D78513}" type="slidenum">
              <a:rPr lang="en-AU" smtClean="0"/>
              <a:t>4</a:t>
            </a:fld>
            <a:endParaRPr lang="en-AU"/>
          </a:p>
        </p:txBody>
      </p:sp>
    </p:spTree>
    <p:extLst>
      <p:ext uri="{BB962C8B-B14F-4D97-AF65-F5344CB8AC3E}">
        <p14:creationId xmlns:p14="http://schemas.microsoft.com/office/powerpoint/2010/main" val="2187007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defRPr/>
            </a:pPr>
            <a:endParaRPr lang="en-AU" dirty="0"/>
          </a:p>
        </p:txBody>
      </p:sp>
      <p:sp>
        <p:nvSpPr>
          <p:cNvPr id="4" name="Slide Number Placeholder 3"/>
          <p:cNvSpPr>
            <a:spLocks noGrp="1"/>
          </p:cNvSpPr>
          <p:nvPr>
            <p:ph type="sldNum" sz="quarter" idx="5"/>
          </p:nvPr>
        </p:nvSpPr>
        <p:spPr/>
        <p:txBody>
          <a:bodyPr/>
          <a:lstStyle/>
          <a:p>
            <a:fld id="{60EA6CC5-426F-49D0-8E98-A353B0D78513}" type="slidenum">
              <a:rPr lang="en-AU" smtClean="0"/>
              <a:t>5</a:t>
            </a:fld>
            <a:endParaRPr lang="en-AU"/>
          </a:p>
        </p:txBody>
      </p:sp>
    </p:spTree>
    <p:extLst>
      <p:ext uri="{BB962C8B-B14F-4D97-AF65-F5344CB8AC3E}">
        <p14:creationId xmlns:p14="http://schemas.microsoft.com/office/powerpoint/2010/main" val="1689185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0EA6CC5-426F-49D0-8E98-A353B0D78513}" type="slidenum">
              <a:rPr lang="en-AU" smtClean="0"/>
              <a:t>6</a:t>
            </a:fld>
            <a:endParaRPr lang="en-AU"/>
          </a:p>
        </p:txBody>
      </p:sp>
    </p:spTree>
    <p:extLst>
      <p:ext uri="{BB962C8B-B14F-4D97-AF65-F5344CB8AC3E}">
        <p14:creationId xmlns:p14="http://schemas.microsoft.com/office/powerpoint/2010/main" val="3412534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0EA6CC5-426F-49D0-8E98-A353B0D78513}" type="slidenum">
              <a:rPr lang="en-AU" smtClean="0"/>
              <a:t>7</a:t>
            </a:fld>
            <a:endParaRPr lang="en-AU"/>
          </a:p>
        </p:txBody>
      </p:sp>
    </p:spTree>
    <p:extLst>
      <p:ext uri="{BB962C8B-B14F-4D97-AF65-F5344CB8AC3E}">
        <p14:creationId xmlns:p14="http://schemas.microsoft.com/office/powerpoint/2010/main" val="372358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0EA6CC5-426F-49D0-8E98-A353B0D78513}" type="slidenum">
              <a:rPr lang="en-AU" smtClean="0"/>
              <a:t>8</a:t>
            </a:fld>
            <a:endParaRPr lang="en-AU"/>
          </a:p>
        </p:txBody>
      </p:sp>
    </p:spTree>
    <p:extLst>
      <p:ext uri="{BB962C8B-B14F-4D97-AF65-F5344CB8AC3E}">
        <p14:creationId xmlns:p14="http://schemas.microsoft.com/office/powerpoint/2010/main" val="315536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0EA6CC5-426F-49D0-8E98-A353B0D78513}" type="slidenum">
              <a:rPr lang="en-AU" smtClean="0"/>
              <a:t>9</a:t>
            </a:fld>
            <a:endParaRPr lang="en-AU"/>
          </a:p>
        </p:txBody>
      </p:sp>
    </p:spTree>
    <p:extLst>
      <p:ext uri="{BB962C8B-B14F-4D97-AF65-F5344CB8AC3E}">
        <p14:creationId xmlns:p14="http://schemas.microsoft.com/office/powerpoint/2010/main" val="1544534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3A7F0-31D7-4AFA-AC94-76EAC355C6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82C186B5-4AC5-46C4-9256-FAB4B13F3E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2334C0D-0B38-4158-A4A4-D49376631B79}"/>
              </a:ext>
            </a:extLst>
          </p:cNvPr>
          <p:cNvSpPr>
            <a:spLocks noGrp="1"/>
          </p:cNvSpPr>
          <p:nvPr>
            <p:ph type="dt" sz="half" idx="10"/>
          </p:nvPr>
        </p:nvSpPr>
        <p:spPr/>
        <p:txBody>
          <a:bodyPr/>
          <a:lstStyle/>
          <a:p>
            <a:fld id="{D7CB9D2C-2214-453F-8CF1-E27DA5C1482E}" type="datetime1">
              <a:rPr lang="en-AU" smtClean="0"/>
              <a:t>22/03/2024</a:t>
            </a:fld>
            <a:endParaRPr lang="en-AU"/>
          </a:p>
        </p:txBody>
      </p:sp>
      <p:sp>
        <p:nvSpPr>
          <p:cNvPr id="5" name="Footer Placeholder 4">
            <a:extLst>
              <a:ext uri="{FF2B5EF4-FFF2-40B4-BE49-F238E27FC236}">
                <a16:creationId xmlns:a16="http://schemas.microsoft.com/office/drawing/2014/main" id="{96FEDE2A-2AB7-4598-AFFC-C5D1A6DB216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C4979B5-EA3C-4B6E-98D5-5C58A02CA769}"/>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1169667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50F4C-B898-4639-8869-D059BD5E7ED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5E3D8EB-9EE2-4606-A712-E8FF244BBC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816A512-594D-44B6-8EE4-1136187AC671}"/>
              </a:ext>
            </a:extLst>
          </p:cNvPr>
          <p:cNvSpPr>
            <a:spLocks noGrp="1"/>
          </p:cNvSpPr>
          <p:nvPr>
            <p:ph type="dt" sz="half" idx="10"/>
          </p:nvPr>
        </p:nvSpPr>
        <p:spPr/>
        <p:txBody>
          <a:bodyPr/>
          <a:lstStyle/>
          <a:p>
            <a:fld id="{31C3C106-36B3-4A48-9517-DDAFAFCFA136}" type="datetime1">
              <a:rPr lang="en-AU" smtClean="0"/>
              <a:t>22/03/2024</a:t>
            </a:fld>
            <a:endParaRPr lang="en-AU"/>
          </a:p>
        </p:txBody>
      </p:sp>
      <p:sp>
        <p:nvSpPr>
          <p:cNvPr id="5" name="Footer Placeholder 4">
            <a:extLst>
              <a:ext uri="{FF2B5EF4-FFF2-40B4-BE49-F238E27FC236}">
                <a16:creationId xmlns:a16="http://schemas.microsoft.com/office/drawing/2014/main" id="{C51B3A58-8729-407C-AE1F-732EE7FC72F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406DD1F-2D45-4860-9D01-A692433444D5}"/>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3568395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E9B77E-80C2-45C5-91BE-13B4BB1B96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FBD5F44-C3AC-4443-B75B-5C028C71B8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672A52D-CFE6-45DF-ABCA-E2E8EA06EB4D}"/>
              </a:ext>
            </a:extLst>
          </p:cNvPr>
          <p:cNvSpPr>
            <a:spLocks noGrp="1"/>
          </p:cNvSpPr>
          <p:nvPr>
            <p:ph type="dt" sz="half" idx="10"/>
          </p:nvPr>
        </p:nvSpPr>
        <p:spPr/>
        <p:txBody>
          <a:bodyPr/>
          <a:lstStyle/>
          <a:p>
            <a:fld id="{989E44AB-F634-4840-8524-CE1728708772}" type="datetime1">
              <a:rPr lang="en-AU" smtClean="0"/>
              <a:t>22/03/2024</a:t>
            </a:fld>
            <a:endParaRPr lang="en-AU"/>
          </a:p>
        </p:txBody>
      </p:sp>
      <p:sp>
        <p:nvSpPr>
          <p:cNvPr id="5" name="Footer Placeholder 4">
            <a:extLst>
              <a:ext uri="{FF2B5EF4-FFF2-40B4-BE49-F238E27FC236}">
                <a16:creationId xmlns:a16="http://schemas.microsoft.com/office/drawing/2014/main" id="{4F826649-3FBE-4DB3-A2A1-3FC4E58C4D6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417E4E2-BAD1-4C76-9DCE-1301A737B887}"/>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1268085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3A7F0-31D7-4AFA-AC94-76EAC355C6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82C186B5-4AC5-46C4-9256-FAB4B13F3E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2334C0D-0B38-4158-A4A4-D49376631B79}"/>
              </a:ext>
            </a:extLst>
          </p:cNvPr>
          <p:cNvSpPr>
            <a:spLocks noGrp="1"/>
          </p:cNvSpPr>
          <p:nvPr>
            <p:ph type="dt" sz="half" idx="10"/>
          </p:nvPr>
        </p:nvSpPr>
        <p:spPr/>
        <p:txBody>
          <a:bodyPr/>
          <a:lstStyle/>
          <a:p>
            <a:fld id="{D7CB9D2C-2214-453F-8CF1-E27DA5C1482E}" type="datetime1">
              <a:rPr lang="en-AU" smtClean="0"/>
              <a:t>22/03/2024</a:t>
            </a:fld>
            <a:endParaRPr lang="en-AU"/>
          </a:p>
        </p:txBody>
      </p:sp>
      <p:sp>
        <p:nvSpPr>
          <p:cNvPr id="5" name="Footer Placeholder 4">
            <a:extLst>
              <a:ext uri="{FF2B5EF4-FFF2-40B4-BE49-F238E27FC236}">
                <a16:creationId xmlns:a16="http://schemas.microsoft.com/office/drawing/2014/main" id="{96FEDE2A-2AB7-4598-AFFC-C5D1A6DB216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C4979B5-EA3C-4B6E-98D5-5C58A02CA769}"/>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469685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EF26E-53EF-4C46-87CA-9B2BE9CE967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8A8D82C-D958-4CAE-ABF6-F4E22E360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47A2530-7137-40BD-8311-01F87287CB9E}"/>
              </a:ext>
            </a:extLst>
          </p:cNvPr>
          <p:cNvSpPr>
            <a:spLocks noGrp="1"/>
          </p:cNvSpPr>
          <p:nvPr>
            <p:ph type="dt" sz="half" idx="10"/>
          </p:nvPr>
        </p:nvSpPr>
        <p:spPr/>
        <p:txBody>
          <a:bodyPr/>
          <a:lstStyle/>
          <a:p>
            <a:fld id="{A7AF8635-AA3F-41E1-965F-A957E1E10157}" type="datetime1">
              <a:rPr lang="en-AU" smtClean="0"/>
              <a:t>22/03/2024</a:t>
            </a:fld>
            <a:endParaRPr lang="en-AU"/>
          </a:p>
        </p:txBody>
      </p:sp>
      <p:sp>
        <p:nvSpPr>
          <p:cNvPr id="5" name="Footer Placeholder 4">
            <a:extLst>
              <a:ext uri="{FF2B5EF4-FFF2-40B4-BE49-F238E27FC236}">
                <a16:creationId xmlns:a16="http://schemas.microsoft.com/office/drawing/2014/main" id="{5B37E248-02A0-4686-9725-DA95C877168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4EE6938-068E-4732-A646-FEBE1B90788E}"/>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825891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1C2C2-0BCE-47DC-9579-07618497D7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C54E773-EC04-4161-AA09-2922F26029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300201-E385-4C23-9A28-A0252E8B70B4}"/>
              </a:ext>
            </a:extLst>
          </p:cNvPr>
          <p:cNvSpPr>
            <a:spLocks noGrp="1"/>
          </p:cNvSpPr>
          <p:nvPr>
            <p:ph type="dt" sz="half" idx="10"/>
          </p:nvPr>
        </p:nvSpPr>
        <p:spPr/>
        <p:txBody>
          <a:bodyPr/>
          <a:lstStyle/>
          <a:p>
            <a:fld id="{C9EA9F55-8045-4EA8-B725-64275F62F7EA}" type="datetime1">
              <a:rPr lang="en-AU" smtClean="0"/>
              <a:t>22/03/2024</a:t>
            </a:fld>
            <a:endParaRPr lang="en-AU"/>
          </a:p>
        </p:txBody>
      </p:sp>
      <p:sp>
        <p:nvSpPr>
          <p:cNvPr id="5" name="Footer Placeholder 4">
            <a:extLst>
              <a:ext uri="{FF2B5EF4-FFF2-40B4-BE49-F238E27FC236}">
                <a16:creationId xmlns:a16="http://schemas.microsoft.com/office/drawing/2014/main" id="{17301247-46AB-4C88-82DF-76E72055274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E888A22-7F3C-4712-994E-46EAFC79EB6B}"/>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4074841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C2411-581D-4303-93FA-C616785CD61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AFE2B7B-4C22-475C-B035-29DFD4C00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3852329-8B49-4C9D-8D74-EABE9FBD28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E559881-6864-4C1D-9719-6328CC0B516A}"/>
              </a:ext>
            </a:extLst>
          </p:cNvPr>
          <p:cNvSpPr>
            <a:spLocks noGrp="1"/>
          </p:cNvSpPr>
          <p:nvPr>
            <p:ph type="dt" sz="half" idx="10"/>
          </p:nvPr>
        </p:nvSpPr>
        <p:spPr/>
        <p:txBody>
          <a:bodyPr/>
          <a:lstStyle/>
          <a:p>
            <a:fld id="{B72094DB-EB36-4D4C-9D05-3429429EF253}" type="datetime1">
              <a:rPr lang="en-AU" smtClean="0"/>
              <a:t>22/03/2024</a:t>
            </a:fld>
            <a:endParaRPr lang="en-AU"/>
          </a:p>
        </p:txBody>
      </p:sp>
      <p:sp>
        <p:nvSpPr>
          <p:cNvPr id="6" name="Footer Placeholder 5">
            <a:extLst>
              <a:ext uri="{FF2B5EF4-FFF2-40B4-BE49-F238E27FC236}">
                <a16:creationId xmlns:a16="http://schemas.microsoft.com/office/drawing/2014/main" id="{ED1E5320-80B7-4D53-A90C-C84E56472E0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EE2A8FF-CEC7-4B3C-853D-CE556D532931}"/>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1579142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C6DE5-4F48-438B-87D0-51A23FB92DD1}"/>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4204A61-BE05-4086-B0A6-9FD47E871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E973E-6F46-41FA-BA16-550C33EF9D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3B62DEF0-7697-47AB-BA56-64C149FC9C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31ABFF-35CA-4709-BA65-7014A49387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57CA324-87BB-4A01-8108-81D58D086BFF}"/>
              </a:ext>
            </a:extLst>
          </p:cNvPr>
          <p:cNvSpPr>
            <a:spLocks noGrp="1"/>
          </p:cNvSpPr>
          <p:nvPr>
            <p:ph type="dt" sz="half" idx="10"/>
          </p:nvPr>
        </p:nvSpPr>
        <p:spPr/>
        <p:txBody>
          <a:bodyPr/>
          <a:lstStyle/>
          <a:p>
            <a:fld id="{DD240FDD-29CE-437D-9F65-33000ACA3DDC}" type="datetime1">
              <a:rPr lang="en-AU" smtClean="0"/>
              <a:t>22/03/2024</a:t>
            </a:fld>
            <a:endParaRPr lang="en-AU"/>
          </a:p>
        </p:txBody>
      </p:sp>
      <p:sp>
        <p:nvSpPr>
          <p:cNvPr id="8" name="Footer Placeholder 7">
            <a:extLst>
              <a:ext uri="{FF2B5EF4-FFF2-40B4-BE49-F238E27FC236}">
                <a16:creationId xmlns:a16="http://schemas.microsoft.com/office/drawing/2014/main" id="{5FC73D4E-C70B-477E-ACC7-CEDB49F3693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C3F4FC4-DE1D-4056-9D5E-C18B1E9540D9}"/>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2987349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DDCB-4D00-4C57-8D13-6EB6B410E06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461FC8C-64C9-496D-9B7E-D99F1047CB68}"/>
              </a:ext>
            </a:extLst>
          </p:cNvPr>
          <p:cNvSpPr>
            <a:spLocks noGrp="1"/>
          </p:cNvSpPr>
          <p:nvPr>
            <p:ph type="dt" sz="half" idx="10"/>
          </p:nvPr>
        </p:nvSpPr>
        <p:spPr/>
        <p:txBody>
          <a:bodyPr/>
          <a:lstStyle/>
          <a:p>
            <a:fld id="{E0835169-51EF-49FD-A814-D2624256C059}" type="datetime1">
              <a:rPr lang="en-AU" smtClean="0"/>
              <a:t>22/03/2024</a:t>
            </a:fld>
            <a:endParaRPr lang="en-AU"/>
          </a:p>
        </p:txBody>
      </p:sp>
      <p:sp>
        <p:nvSpPr>
          <p:cNvPr id="4" name="Footer Placeholder 3">
            <a:extLst>
              <a:ext uri="{FF2B5EF4-FFF2-40B4-BE49-F238E27FC236}">
                <a16:creationId xmlns:a16="http://schemas.microsoft.com/office/drawing/2014/main" id="{EEF4F048-6D26-4C38-8BBD-3720C365D21C}"/>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27FEFA4-9143-44D3-BD75-0847EF869920}"/>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3263280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6C3850-AB75-4F0E-ACB4-2C5D141AA410}"/>
              </a:ext>
            </a:extLst>
          </p:cNvPr>
          <p:cNvSpPr>
            <a:spLocks noGrp="1"/>
          </p:cNvSpPr>
          <p:nvPr>
            <p:ph type="dt" sz="half" idx="10"/>
          </p:nvPr>
        </p:nvSpPr>
        <p:spPr/>
        <p:txBody>
          <a:bodyPr/>
          <a:lstStyle/>
          <a:p>
            <a:fld id="{C66FA800-2F81-41CF-B51A-558D0C69DCAE}" type="datetime1">
              <a:rPr lang="en-AU" smtClean="0"/>
              <a:t>22/03/2024</a:t>
            </a:fld>
            <a:endParaRPr lang="en-AU"/>
          </a:p>
        </p:txBody>
      </p:sp>
      <p:sp>
        <p:nvSpPr>
          <p:cNvPr id="3" name="Footer Placeholder 2">
            <a:extLst>
              <a:ext uri="{FF2B5EF4-FFF2-40B4-BE49-F238E27FC236}">
                <a16:creationId xmlns:a16="http://schemas.microsoft.com/office/drawing/2014/main" id="{4B0E0420-D025-469F-AA8D-506193517FEC}"/>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AB2BB0E-732C-4E16-B9D2-ECB3EFEB782C}"/>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3703905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FECE-602E-4264-B2A0-0A4BB28A02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46285935-43B4-41AB-B4D5-C11F5EA731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44741D0-651F-4CF8-8C21-CCBD810C5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34CD34-2375-44DE-AE1E-69D5331ED2B9}"/>
              </a:ext>
            </a:extLst>
          </p:cNvPr>
          <p:cNvSpPr>
            <a:spLocks noGrp="1"/>
          </p:cNvSpPr>
          <p:nvPr>
            <p:ph type="dt" sz="half" idx="10"/>
          </p:nvPr>
        </p:nvSpPr>
        <p:spPr/>
        <p:txBody>
          <a:bodyPr/>
          <a:lstStyle/>
          <a:p>
            <a:fld id="{5BC0755F-15C5-46DA-9C72-0C2F4666D954}" type="datetime1">
              <a:rPr lang="en-AU" smtClean="0"/>
              <a:t>22/03/2024</a:t>
            </a:fld>
            <a:endParaRPr lang="en-AU"/>
          </a:p>
        </p:txBody>
      </p:sp>
      <p:sp>
        <p:nvSpPr>
          <p:cNvPr id="6" name="Footer Placeholder 5">
            <a:extLst>
              <a:ext uri="{FF2B5EF4-FFF2-40B4-BE49-F238E27FC236}">
                <a16:creationId xmlns:a16="http://schemas.microsoft.com/office/drawing/2014/main" id="{85282983-C7B1-4301-A795-25E77B5117C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07C8DD1-9940-462E-B054-1EB081C8C836}"/>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639454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EF26E-53EF-4C46-87CA-9B2BE9CE967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8A8D82C-D958-4CAE-ABF6-F4E22E360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47A2530-7137-40BD-8311-01F87287CB9E}"/>
              </a:ext>
            </a:extLst>
          </p:cNvPr>
          <p:cNvSpPr>
            <a:spLocks noGrp="1"/>
          </p:cNvSpPr>
          <p:nvPr>
            <p:ph type="dt" sz="half" idx="10"/>
          </p:nvPr>
        </p:nvSpPr>
        <p:spPr/>
        <p:txBody>
          <a:bodyPr/>
          <a:lstStyle/>
          <a:p>
            <a:fld id="{A7AF8635-AA3F-41E1-965F-A957E1E10157}" type="datetime1">
              <a:rPr lang="en-AU" smtClean="0"/>
              <a:t>22/03/2024</a:t>
            </a:fld>
            <a:endParaRPr lang="en-AU"/>
          </a:p>
        </p:txBody>
      </p:sp>
      <p:sp>
        <p:nvSpPr>
          <p:cNvPr id="5" name="Footer Placeholder 4">
            <a:extLst>
              <a:ext uri="{FF2B5EF4-FFF2-40B4-BE49-F238E27FC236}">
                <a16:creationId xmlns:a16="http://schemas.microsoft.com/office/drawing/2014/main" id="{5B37E248-02A0-4686-9725-DA95C877168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4EE6938-068E-4732-A646-FEBE1B90788E}"/>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766003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1D9D3-CBF9-4BB2-A889-7675882149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6C9BEA7-5E1A-45FF-B098-EBB6C69B93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67E917D-500E-435F-BB83-B8A5D46ABF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1E200-4C21-48CC-B152-581F7003ABCC}"/>
              </a:ext>
            </a:extLst>
          </p:cNvPr>
          <p:cNvSpPr>
            <a:spLocks noGrp="1"/>
          </p:cNvSpPr>
          <p:nvPr>
            <p:ph type="dt" sz="half" idx="10"/>
          </p:nvPr>
        </p:nvSpPr>
        <p:spPr/>
        <p:txBody>
          <a:bodyPr/>
          <a:lstStyle/>
          <a:p>
            <a:fld id="{310E94BF-8CD7-45C6-B840-FA45A9826808}" type="datetime1">
              <a:rPr lang="en-AU" smtClean="0"/>
              <a:t>22/03/2024</a:t>
            </a:fld>
            <a:endParaRPr lang="en-AU"/>
          </a:p>
        </p:txBody>
      </p:sp>
      <p:sp>
        <p:nvSpPr>
          <p:cNvPr id="6" name="Footer Placeholder 5">
            <a:extLst>
              <a:ext uri="{FF2B5EF4-FFF2-40B4-BE49-F238E27FC236}">
                <a16:creationId xmlns:a16="http://schemas.microsoft.com/office/drawing/2014/main" id="{12C37E98-91D9-43C9-80D6-2BA6BEA37CC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1ED1792-D314-4497-9679-01DB6D7F0FD5}"/>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776279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50F4C-B898-4639-8869-D059BD5E7ED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5E3D8EB-9EE2-4606-A712-E8FF244BBC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816A512-594D-44B6-8EE4-1136187AC671}"/>
              </a:ext>
            </a:extLst>
          </p:cNvPr>
          <p:cNvSpPr>
            <a:spLocks noGrp="1"/>
          </p:cNvSpPr>
          <p:nvPr>
            <p:ph type="dt" sz="half" idx="10"/>
          </p:nvPr>
        </p:nvSpPr>
        <p:spPr/>
        <p:txBody>
          <a:bodyPr/>
          <a:lstStyle/>
          <a:p>
            <a:fld id="{31C3C106-36B3-4A48-9517-DDAFAFCFA136}" type="datetime1">
              <a:rPr lang="en-AU" smtClean="0"/>
              <a:t>22/03/2024</a:t>
            </a:fld>
            <a:endParaRPr lang="en-AU"/>
          </a:p>
        </p:txBody>
      </p:sp>
      <p:sp>
        <p:nvSpPr>
          <p:cNvPr id="5" name="Footer Placeholder 4">
            <a:extLst>
              <a:ext uri="{FF2B5EF4-FFF2-40B4-BE49-F238E27FC236}">
                <a16:creationId xmlns:a16="http://schemas.microsoft.com/office/drawing/2014/main" id="{C51B3A58-8729-407C-AE1F-732EE7FC72F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406DD1F-2D45-4860-9D01-A692433444D5}"/>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3939785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E9B77E-80C2-45C5-91BE-13B4BB1B96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FBD5F44-C3AC-4443-B75B-5C028C71B8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672A52D-CFE6-45DF-ABCA-E2E8EA06EB4D}"/>
              </a:ext>
            </a:extLst>
          </p:cNvPr>
          <p:cNvSpPr>
            <a:spLocks noGrp="1"/>
          </p:cNvSpPr>
          <p:nvPr>
            <p:ph type="dt" sz="half" idx="10"/>
          </p:nvPr>
        </p:nvSpPr>
        <p:spPr/>
        <p:txBody>
          <a:bodyPr/>
          <a:lstStyle/>
          <a:p>
            <a:fld id="{989E44AB-F634-4840-8524-CE1728708772}" type="datetime1">
              <a:rPr lang="en-AU" smtClean="0"/>
              <a:t>22/03/2024</a:t>
            </a:fld>
            <a:endParaRPr lang="en-AU"/>
          </a:p>
        </p:txBody>
      </p:sp>
      <p:sp>
        <p:nvSpPr>
          <p:cNvPr id="5" name="Footer Placeholder 4">
            <a:extLst>
              <a:ext uri="{FF2B5EF4-FFF2-40B4-BE49-F238E27FC236}">
                <a16:creationId xmlns:a16="http://schemas.microsoft.com/office/drawing/2014/main" id="{4F826649-3FBE-4DB3-A2A1-3FC4E58C4D6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417E4E2-BAD1-4C76-9DCE-1301A737B887}"/>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3686595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1C2C2-0BCE-47DC-9579-07618497D7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C54E773-EC04-4161-AA09-2922F26029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300201-E385-4C23-9A28-A0252E8B70B4}"/>
              </a:ext>
            </a:extLst>
          </p:cNvPr>
          <p:cNvSpPr>
            <a:spLocks noGrp="1"/>
          </p:cNvSpPr>
          <p:nvPr>
            <p:ph type="dt" sz="half" idx="10"/>
          </p:nvPr>
        </p:nvSpPr>
        <p:spPr/>
        <p:txBody>
          <a:bodyPr/>
          <a:lstStyle/>
          <a:p>
            <a:fld id="{C9EA9F55-8045-4EA8-B725-64275F62F7EA}" type="datetime1">
              <a:rPr lang="en-AU" smtClean="0"/>
              <a:t>22/03/2024</a:t>
            </a:fld>
            <a:endParaRPr lang="en-AU"/>
          </a:p>
        </p:txBody>
      </p:sp>
      <p:sp>
        <p:nvSpPr>
          <p:cNvPr id="5" name="Footer Placeholder 4">
            <a:extLst>
              <a:ext uri="{FF2B5EF4-FFF2-40B4-BE49-F238E27FC236}">
                <a16:creationId xmlns:a16="http://schemas.microsoft.com/office/drawing/2014/main" id="{17301247-46AB-4C88-82DF-76E72055274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E888A22-7F3C-4712-994E-46EAFC79EB6B}"/>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1764386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C2411-581D-4303-93FA-C616785CD61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AFE2B7B-4C22-475C-B035-29DFD4C00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3852329-8B49-4C9D-8D74-EABE9FBD28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E559881-6864-4C1D-9719-6328CC0B516A}"/>
              </a:ext>
            </a:extLst>
          </p:cNvPr>
          <p:cNvSpPr>
            <a:spLocks noGrp="1"/>
          </p:cNvSpPr>
          <p:nvPr>
            <p:ph type="dt" sz="half" idx="10"/>
          </p:nvPr>
        </p:nvSpPr>
        <p:spPr/>
        <p:txBody>
          <a:bodyPr/>
          <a:lstStyle/>
          <a:p>
            <a:fld id="{B72094DB-EB36-4D4C-9D05-3429429EF253}" type="datetime1">
              <a:rPr lang="en-AU" smtClean="0"/>
              <a:t>22/03/2024</a:t>
            </a:fld>
            <a:endParaRPr lang="en-AU"/>
          </a:p>
        </p:txBody>
      </p:sp>
      <p:sp>
        <p:nvSpPr>
          <p:cNvPr id="6" name="Footer Placeholder 5">
            <a:extLst>
              <a:ext uri="{FF2B5EF4-FFF2-40B4-BE49-F238E27FC236}">
                <a16:creationId xmlns:a16="http://schemas.microsoft.com/office/drawing/2014/main" id="{ED1E5320-80B7-4D53-A90C-C84E56472E0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EE2A8FF-CEC7-4B3C-853D-CE556D532931}"/>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2991577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C6DE5-4F48-438B-87D0-51A23FB92DD1}"/>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4204A61-BE05-4086-B0A6-9FD47E871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E973E-6F46-41FA-BA16-550C33EF9D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3B62DEF0-7697-47AB-BA56-64C149FC9C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31ABFF-35CA-4709-BA65-7014A49387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57CA324-87BB-4A01-8108-81D58D086BFF}"/>
              </a:ext>
            </a:extLst>
          </p:cNvPr>
          <p:cNvSpPr>
            <a:spLocks noGrp="1"/>
          </p:cNvSpPr>
          <p:nvPr>
            <p:ph type="dt" sz="half" idx="10"/>
          </p:nvPr>
        </p:nvSpPr>
        <p:spPr/>
        <p:txBody>
          <a:bodyPr/>
          <a:lstStyle/>
          <a:p>
            <a:fld id="{DD240FDD-29CE-437D-9F65-33000ACA3DDC}" type="datetime1">
              <a:rPr lang="en-AU" smtClean="0"/>
              <a:t>22/03/2024</a:t>
            </a:fld>
            <a:endParaRPr lang="en-AU"/>
          </a:p>
        </p:txBody>
      </p:sp>
      <p:sp>
        <p:nvSpPr>
          <p:cNvPr id="8" name="Footer Placeholder 7">
            <a:extLst>
              <a:ext uri="{FF2B5EF4-FFF2-40B4-BE49-F238E27FC236}">
                <a16:creationId xmlns:a16="http://schemas.microsoft.com/office/drawing/2014/main" id="{5FC73D4E-C70B-477E-ACC7-CEDB49F3693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C3F4FC4-DE1D-4056-9D5E-C18B1E9540D9}"/>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2068778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DDCB-4D00-4C57-8D13-6EB6B410E06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461FC8C-64C9-496D-9B7E-D99F1047CB68}"/>
              </a:ext>
            </a:extLst>
          </p:cNvPr>
          <p:cNvSpPr>
            <a:spLocks noGrp="1"/>
          </p:cNvSpPr>
          <p:nvPr>
            <p:ph type="dt" sz="half" idx="10"/>
          </p:nvPr>
        </p:nvSpPr>
        <p:spPr/>
        <p:txBody>
          <a:bodyPr/>
          <a:lstStyle/>
          <a:p>
            <a:fld id="{E0835169-51EF-49FD-A814-D2624256C059}" type="datetime1">
              <a:rPr lang="en-AU" smtClean="0"/>
              <a:t>22/03/2024</a:t>
            </a:fld>
            <a:endParaRPr lang="en-AU"/>
          </a:p>
        </p:txBody>
      </p:sp>
      <p:sp>
        <p:nvSpPr>
          <p:cNvPr id="4" name="Footer Placeholder 3">
            <a:extLst>
              <a:ext uri="{FF2B5EF4-FFF2-40B4-BE49-F238E27FC236}">
                <a16:creationId xmlns:a16="http://schemas.microsoft.com/office/drawing/2014/main" id="{EEF4F048-6D26-4C38-8BBD-3720C365D21C}"/>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27FEFA4-9143-44D3-BD75-0847EF869920}"/>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2651135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6C3850-AB75-4F0E-ACB4-2C5D141AA410}"/>
              </a:ext>
            </a:extLst>
          </p:cNvPr>
          <p:cNvSpPr>
            <a:spLocks noGrp="1"/>
          </p:cNvSpPr>
          <p:nvPr>
            <p:ph type="dt" sz="half" idx="10"/>
          </p:nvPr>
        </p:nvSpPr>
        <p:spPr/>
        <p:txBody>
          <a:bodyPr/>
          <a:lstStyle/>
          <a:p>
            <a:fld id="{C66FA800-2F81-41CF-B51A-558D0C69DCAE}" type="datetime1">
              <a:rPr lang="en-AU" smtClean="0"/>
              <a:t>22/03/2024</a:t>
            </a:fld>
            <a:endParaRPr lang="en-AU"/>
          </a:p>
        </p:txBody>
      </p:sp>
      <p:sp>
        <p:nvSpPr>
          <p:cNvPr id="3" name="Footer Placeholder 2">
            <a:extLst>
              <a:ext uri="{FF2B5EF4-FFF2-40B4-BE49-F238E27FC236}">
                <a16:creationId xmlns:a16="http://schemas.microsoft.com/office/drawing/2014/main" id="{4B0E0420-D025-469F-AA8D-506193517FEC}"/>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AB2BB0E-732C-4E16-B9D2-ECB3EFEB782C}"/>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3380987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FECE-602E-4264-B2A0-0A4BB28A02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46285935-43B4-41AB-B4D5-C11F5EA731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44741D0-651F-4CF8-8C21-CCBD810C5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34CD34-2375-44DE-AE1E-69D5331ED2B9}"/>
              </a:ext>
            </a:extLst>
          </p:cNvPr>
          <p:cNvSpPr>
            <a:spLocks noGrp="1"/>
          </p:cNvSpPr>
          <p:nvPr>
            <p:ph type="dt" sz="half" idx="10"/>
          </p:nvPr>
        </p:nvSpPr>
        <p:spPr/>
        <p:txBody>
          <a:bodyPr/>
          <a:lstStyle/>
          <a:p>
            <a:fld id="{5BC0755F-15C5-46DA-9C72-0C2F4666D954}" type="datetime1">
              <a:rPr lang="en-AU" smtClean="0"/>
              <a:t>22/03/2024</a:t>
            </a:fld>
            <a:endParaRPr lang="en-AU"/>
          </a:p>
        </p:txBody>
      </p:sp>
      <p:sp>
        <p:nvSpPr>
          <p:cNvPr id="6" name="Footer Placeholder 5">
            <a:extLst>
              <a:ext uri="{FF2B5EF4-FFF2-40B4-BE49-F238E27FC236}">
                <a16:creationId xmlns:a16="http://schemas.microsoft.com/office/drawing/2014/main" id="{85282983-C7B1-4301-A795-25E77B5117C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07C8DD1-9940-462E-B054-1EB081C8C836}"/>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3322070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1D9D3-CBF9-4BB2-A889-7675882149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6C9BEA7-5E1A-45FF-B098-EBB6C69B93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67E917D-500E-435F-BB83-B8A5D46ABF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1E200-4C21-48CC-B152-581F7003ABCC}"/>
              </a:ext>
            </a:extLst>
          </p:cNvPr>
          <p:cNvSpPr>
            <a:spLocks noGrp="1"/>
          </p:cNvSpPr>
          <p:nvPr>
            <p:ph type="dt" sz="half" idx="10"/>
          </p:nvPr>
        </p:nvSpPr>
        <p:spPr/>
        <p:txBody>
          <a:bodyPr/>
          <a:lstStyle/>
          <a:p>
            <a:fld id="{310E94BF-8CD7-45C6-B840-FA45A9826808}" type="datetime1">
              <a:rPr lang="en-AU" smtClean="0"/>
              <a:t>22/03/2024</a:t>
            </a:fld>
            <a:endParaRPr lang="en-AU"/>
          </a:p>
        </p:txBody>
      </p:sp>
      <p:sp>
        <p:nvSpPr>
          <p:cNvPr id="6" name="Footer Placeholder 5">
            <a:extLst>
              <a:ext uri="{FF2B5EF4-FFF2-40B4-BE49-F238E27FC236}">
                <a16:creationId xmlns:a16="http://schemas.microsoft.com/office/drawing/2014/main" id="{12C37E98-91D9-43C9-80D6-2BA6BEA37CC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1ED1792-D314-4497-9679-01DB6D7F0FD5}"/>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2212018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1D4233-3563-4CB7-8950-8F32D06CB2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B8A6DD9-C1D9-4B76-A8E2-5E3D0A83A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A1AB2E4-0B6A-43C6-B9C6-27747A8DDD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52A24-940C-4AD2-B924-A3987BA85A0E}" type="datetime1">
              <a:rPr lang="en-AU" smtClean="0"/>
              <a:t>22/03/2024</a:t>
            </a:fld>
            <a:endParaRPr lang="en-AU"/>
          </a:p>
        </p:txBody>
      </p:sp>
      <p:sp>
        <p:nvSpPr>
          <p:cNvPr id="5" name="Footer Placeholder 4">
            <a:extLst>
              <a:ext uri="{FF2B5EF4-FFF2-40B4-BE49-F238E27FC236}">
                <a16:creationId xmlns:a16="http://schemas.microsoft.com/office/drawing/2014/main" id="{CB6C3298-1552-416B-9F4A-4EE08D29C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1372441-5495-4958-B38F-D1A483AE6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838145-52EB-42CA-84C4-FAF7617B8AB6}" type="slidenum">
              <a:rPr lang="en-AU" smtClean="0"/>
              <a:t>‹#›</a:t>
            </a:fld>
            <a:endParaRPr lang="en-AU"/>
          </a:p>
        </p:txBody>
      </p:sp>
    </p:spTree>
    <p:extLst>
      <p:ext uri="{BB962C8B-B14F-4D97-AF65-F5344CB8AC3E}">
        <p14:creationId xmlns:p14="http://schemas.microsoft.com/office/powerpoint/2010/main" val="1900515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1D4233-3563-4CB7-8950-8F32D06CB2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B8A6DD9-C1D9-4B76-A8E2-5E3D0A83A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A1AB2E4-0B6A-43C6-B9C6-27747A8DDD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52A24-940C-4AD2-B924-A3987BA85A0E}" type="datetime1">
              <a:rPr lang="en-AU" smtClean="0"/>
              <a:t>22/03/2024</a:t>
            </a:fld>
            <a:endParaRPr lang="en-AU"/>
          </a:p>
        </p:txBody>
      </p:sp>
      <p:sp>
        <p:nvSpPr>
          <p:cNvPr id="5" name="Footer Placeholder 4">
            <a:extLst>
              <a:ext uri="{FF2B5EF4-FFF2-40B4-BE49-F238E27FC236}">
                <a16:creationId xmlns:a16="http://schemas.microsoft.com/office/drawing/2014/main" id="{CB6C3298-1552-416B-9F4A-4EE08D29C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1372441-5495-4958-B38F-D1A483AE6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838145-52EB-42CA-84C4-FAF7617B8AB6}" type="slidenum">
              <a:rPr lang="en-AU" smtClean="0"/>
              <a:t>‹#›</a:t>
            </a:fld>
            <a:endParaRPr lang="en-AU"/>
          </a:p>
        </p:txBody>
      </p:sp>
    </p:spTree>
    <p:extLst>
      <p:ext uri="{BB962C8B-B14F-4D97-AF65-F5344CB8AC3E}">
        <p14:creationId xmlns:p14="http://schemas.microsoft.com/office/powerpoint/2010/main" val="2500825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paymenttimes.gov.au/about/regulatory-resources/guidance-note-2-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paymenttimes.gov.au/about/regulatory-resources/guidance-note-3-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mailto:support@paymenttimes.gov.a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E9433-2859-40E2-8EAB-0331CFB65FEC}"/>
              </a:ext>
            </a:extLst>
          </p:cNvPr>
          <p:cNvSpPr>
            <a:spLocks noGrp="1"/>
          </p:cNvSpPr>
          <p:nvPr>
            <p:ph type="title"/>
          </p:nvPr>
        </p:nvSpPr>
        <p:spPr>
          <a:xfrm>
            <a:off x="829491" y="1116828"/>
            <a:ext cx="10515600" cy="1325563"/>
          </a:xfrm>
        </p:spPr>
        <p:txBody>
          <a:bodyPr anchor="ctr">
            <a:normAutofit/>
          </a:bodyPr>
          <a:lstStyle/>
          <a:p>
            <a:r>
              <a:rPr lang="en-AU" sz="4800" b="1" dirty="0">
                <a:solidFill>
                  <a:schemeClr val="bg1"/>
                </a:solidFill>
                <a:latin typeface="+mn-lt"/>
              </a:rPr>
              <a:t>February Liaison Forum</a:t>
            </a:r>
          </a:p>
        </p:txBody>
      </p:sp>
      <p:sp>
        <p:nvSpPr>
          <p:cNvPr id="7" name="Content Placeholder 6">
            <a:extLst>
              <a:ext uri="{FF2B5EF4-FFF2-40B4-BE49-F238E27FC236}">
                <a16:creationId xmlns:a16="http://schemas.microsoft.com/office/drawing/2014/main" id="{E683482F-B56E-2724-A9F5-52DB8F7F17EB}"/>
              </a:ext>
            </a:extLst>
          </p:cNvPr>
          <p:cNvSpPr>
            <a:spLocks noGrp="1"/>
          </p:cNvSpPr>
          <p:nvPr>
            <p:ph sz="quarter" idx="4"/>
          </p:nvPr>
        </p:nvSpPr>
        <p:spPr>
          <a:xfrm>
            <a:off x="1579606" y="3236183"/>
            <a:ext cx="9775782" cy="2953480"/>
          </a:xfrm>
        </p:spPr>
        <p:txBody>
          <a:bodyPr vert="horz" lIns="91440" tIns="45720" rIns="91440" bIns="45720" rtlCol="0" anchor="t">
            <a:normAutofit/>
          </a:bodyPr>
          <a:lstStyle/>
          <a:p>
            <a:r>
              <a:rPr lang="en-GB">
                <a:solidFill>
                  <a:schemeClr val="bg1"/>
                </a:solidFill>
                <a:cs typeface="Calibri"/>
              </a:rPr>
              <a:t>This meeting is commencing shortly</a:t>
            </a:r>
          </a:p>
          <a:p>
            <a:r>
              <a:rPr lang="en-GB">
                <a:solidFill>
                  <a:schemeClr val="bg1"/>
                </a:solidFill>
                <a:cs typeface="Calibri"/>
              </a:rPr>
              <a:t>Please ensure your microphone is muted</a:t>
            </a:r>
          </a:p>
          <a:p>
            <a:r>
              <a:rPr lang="en-GB">
                <a:solidFill>
                  <a:schemeClr val="bg1"/>
                </a:solidFill>
                <a:cs typeface="Calibri"/>
              </a:rPr>
              <a:t>Please turn your video on, it is great to see your face</a:t>
            </a:r>
          </a:p>
          <a:p>
            <a:r>
              <a:rPr lang="en-GB">
                <a:solidFill>
                  <a:schemeClr val="bg1"/>
                </a:solidFill>
                <a:cs typeface="Calibri"/>
              </a:rPr>
              <a:t>Your participation is welcome, please add your questions to the Teams chat as we go or raise your hand after a presentation. </a:t>
            </a:r>
          </a:p>
          <a:p>
            <a:r>
              <a:rPr lang="en-GB">
                <a:solidFill>
                  <a:schemeClr val="bg1"/>
                </a:solidFill>
                <a:cs typeface="Calibri"/>
              </a:rPr>
              <a:t>These slides will be published to paymenttimes.gov.au </a:t>
            </a:r>
          </a:p>
        </p:txBody>
      </p:sp>
      <p:sp>
        <p:nvSpPr>
          <p:cNvPr id="4" name="Slide Number Placeholder 3">
            <a:extLst>
              <a:ext uri="{FF2B5EF4-FFF2-40B4-BE49-F238E27FC236}">
                <a16:creationId xmlns:a16="http://schemas.microsoft.com/office/drawing/2014/main" id="{82F0C96A-0D2B-497C-8DD6-0DD1C0E01A05}"/>
              </a:ext>
            </a:extLst>
          </p:cNvPr>
          <p:cNvSpPr>
            <a:spLocks noGrp="1"/>
          </p:cNvSpPr>
          <p:nvPr>
            <p:ph type="sldNum" sz="quarter" idx="12"/>
          </p:nvPr>
        </p:nvSpPr>
        <p:spPr/>
        <p:txBody>
          <a:bodyPr/>
          <a:lstStyle/>
          <a:p>
            <a:fld id="{0B838145-52EB-42CA-84C4-FAF7617B8AB6}" type="slidenum">
              <a:rPr lang="en-AU" smtClean="0"/>
              <a:t>1</a:t>
            </a:fld>
            <a:endParaRPr lang="en-AU"/>
          </a:p>
        </p:txBody>
      </p:sp>
    </p:spTree>
    <p:extLst>
      <p:ext uri="{BB962C8B-B14F-4D97-AF65-F5344CB8AC3E}">
        <p14:creationId xmlns:p14="http://schemas.microsoft.com/office/powerpoint/2010/main" val="1244059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5311-D143-4458-82DF-7244CF5E7745}"/>
              </a:ext>
            </a:extLst>
          </p:cNvPr>
          <p:cNvSpPr>
            <a:spLocks noGrp="1"/>
          </p:cNvSpPr>
          <p:nvPr>
            <p:ph type="title"/>
          </p:nvPr>
        </p:nvSpPr>
        <p:spPr>
          <a:xfrm>
            <a:off x="509646" y="488191"/>
            <a:ext cx="11391900" cy="739775"/>
          </a:xfrm>
        </p:spPr>
        <p:txBody>
          <a:bodyPr anchor="ctr">
            <a:normAutofit/>
          </a:bodyPr>
          <a:lstStyle/>
          <a:p>
            <a:pPr>
              <a:lnSpc>
                <a:spcPct val="100000"/>
              </a:lnSpc>
            </a:pPr>
            <a:r>
              <a:rPr lang="en-AU" sz="4000" b="1">
                <a:solidFill>
                  <a:srgbClr val="002C47"/>
                </a:solidFill>
                <a:latin typeface="+mn-lt"/>
              </a:rPr>
              <a:t>Policy Update</a:t>
            </a:r>
          </a:p>
        </p:txBody>
      </p:sp>
      <p:sp>
        <p:nvSpPr>
          <p:cNvPr id="5" name="Slide Number Placeholder 4">
            <a:extLst>
              <a:ext uri="{FF2B5EF4-FFF2-40B4-BE49-F238E27FC236}">
                <a16:creationId xmlns:a16="http://schemas.microsoft.com/office/drawing/2014/main" id="{CEDA6418-EC4E-49FA-9947-1BC92C758E51}"/>
              </a:ext>
            </a:extLst>
          </p:cNvPr>
          <p:cNvSpPr>
            <a:spLocks noGrp="1"/>
          </p:cNvSpPr>
          <p:nvPr>
            <p:ph type="sldNum" sz="quarter" idx="12"/>
          </p:nvPr>
        </p:nvSpPr>
        <p:spPr/>
        <p:txBody>
          <a:bodyPr/>
          <a:lstStyle/>
          <a:p>
            <a:fld id="{0B838145-52EB-42CA-84C4-FAF7617B8AB6}" type="slidenum">
              <a:rPr lang="en-AU" smtClean="0">
                <a:solidFill>
                  <a:schemeClr val="bg1"/>
                </a:solidFill>
              </a:rPr>
              <a:t>10</a:t>
            </a:fld>
            <a:endParaRPr lang="en-AU">
              <a:solidFill>
                <a:schemeClr val="bg1"/>
              </a:solidFill>
            </a:endParaRPr>
          </a:p>
        </p:txBody>
      </p:sp>
      <p:sp>
        <p:nvSpPr>
          <p:cNvPr id="3" name="Title 1">
            <a:extLst>
              <a:ext uri="{FF2B5EF4-FFF2-40B4-BE49-F238E27FC236}">
                <a16:creationId xmlns:a16="http://schemas.microsoft.com/office/drawing/2014/main" id="{9651A6CF-7C2E-3340-B71B-E36EC08BEB9A}"/>
              </a:ext>
            </a:extLst>
          </p:cNvPr>
          <p:cNvSpPr txBox="1">
            <a:spLocks/>
          </p:cNvSpPr>
          <p:nvPr/>
        </p:nvSpPr>
        <p:spPr>
          <a:xfrm>
            <a:off x="509646" y="1492645"/>
            <a:ext cx="11391900" cy="463799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00000"/>
              </a:lnSpc>
              <a:buFont typeface="Arial" panose="020B0604020202020204" pitchFamily="34" charset="0"/>
              <a:buChar char="•"/>
            </a:pPr>
            <a:r>
              <a:rPr lang="en-AU" sz="2600">
                <a:latin typeface="+mn-lt"/>
                <a:cs typeface="Calibri"/>
              </a:rPr>
              <a:t>Government’s response to the statutory review released in December 2023</a:t>
            </a:r>
          </a:p>
          <a:p>
            <a:pPr marL="342900" indent="-342900">
              <a:lnSpc>
                <a:spcPct val="100000"/>
              </a:lnSpc>
              <a:buFont typeface="Arial" panose="020B0604020202020204" pitchFamily="34" charset="0"/>
              <a:buChar char="•"/>
            </a:pPr>
            <a:endParaRPr lang="en-AU" sz="2600">
              <a:latin typeface="+mn-lt"/>
              <a:cs typeface="Calibri"/>
            </a:endParaRPr>
          </a:p>
          <a:p>
            <a:pPr marL="342900" indent="-342900">
              <a:lnSpc>
                <a:spcPct val="100000"/>
              </a:lnSpc>
              <a:buFont typeface="Arial" panose="020B0604020202020204" pitchFamily="34" charset="0"/>
              <a:buChar char="•"/>
            </a:pPr>
            <a:r>
              <a:rPr lang="en-AU" sz="2600">
                <a:latin typeface="+mn-lt"/>
                <a:cs typeface="Calibri"/>
              </a:rPr>
              <a:t>Current priority is the implementation of the response</a:t>
            </a:r>
          </a:p>
          <a:p>
            <a:pPr marL="342900" indent="-342900">
              <a:lnSpc>
                <a:spcPct val="100000"/>
              </a:lnSpc>
              <a:buFont typeface="Arial" panose="020B0604020202020204" pitchFamily="34" charset="0"/>
              <a:buChar char="•"/>
            </a:pPr>
            <a:endParaRPr lang="en-AU" sz="2800">
              <a:latin typeface="+mn-lt"/>
              <a:cs typeface="Calibri"/>
            </a:endParaRPr>
          </a:p>
          <a:p>
            <a:pPr marL="342900" indent="-342900">
              <a:lnSpc>
                <a:spcPct val="100000"/>
              </a:lnSpc>
              <a:buFont typeface="Arial" panose="020B0604020202020204" pitchFamily="34" charset="0"/>
              <a:buChar char="•"/>
            </a:pPr>
            <a:r>
              <a:rPr lang="en-AU" sz="2600">
                <a:latin typeface="+mn-lt"/>
                <a:cs typeface="Calibri"/>
              </a:rPr>
              <a:t>Timing for implementation of legislative reforms is a matter for Government </a:t>
            </a:r>
          </a:p>
          <a:p>
            <a:pPr marL="342900" indent="-342900">
              <a:lnSpc>
                <a:spcPct val="100000"/>
              </a:lnSpc>
              <a:buFont typeface="Arial" panose="020B0604020202020204" pitchFamily="34" charset="0"/>
              <a:buChar char="•"/>
            </a:pPr>
            <a:endParaRPr lang="en-AU" sz="2800">
              <a:latin typeface="+mn-lt"/>
              <a:cs typeface="Calibri"/>
            </a:endParaRPr>
          </a:p>
          <a:p>
            <a:pPr marL="342900" indent="-342900">
              <a:lnSpc>
                <a:spcPct val="100000"/>
              </a:lnSpc>
              <a:buFont typeface="Arial" panose="020B0604020202020204" pitchFamily="34" charset="0"/>
              <a:buChar char="•"/>
            </a:pPr>
            <a:r>
              <a:rPr lang="en-AU" sz="2600">
                <a:latin typeface="+mn-lt"/>
                <a:cs typeface="Calibri"/>
              </a:rPr>
              <a:t>The Regulator will use communication channels for updates at key junctures</a:t>
            </a:r>
          </a:p>
          <a:p>
            <a:pPr marL="342900" indent="-342900">
              <a:lnSpc>
                <a:spcPct val="100000"/>
              </a:lnSpc>
              <a:buFont typeface="Arial" panose="020B0604020202020204" pitchFamily="34" charset="0"/>
              <a:buChar char="•"/>
            </a:pPr>
            <a:endParaRPr lang="en-AU" sz="2600">
              <a:latin typeface="+mn-lt"/>
              <a:cs typeface="Calibri"/>
            </a:endParaRPr>
          </a:p>
          <a:p>
            <a:pPr marL="342900" indent="-342900">
              <a:lnSpc>
                <a:spcPct val="100000"/>
              </a:lnSpc>
              <a:buFont typeface="Arial" panose="020B0604020202020204" pitchFamily="34" charset="0"/>
              <a:buChar char="•"/>
            </a:pPr>
            <a:r>
              <a:rPr lang="en-AU" sz="2600">
                <a:latin typeface="+mn-lt"/>
                <a:cs typeface="Calibri"/>
              </a:rPr>
              <a:t>A new Regulator’s Research &amp; Outreach function has commenced </a:t>
            </a:r>
          </a:p>
          <a:p>
            <a:pPr marL="342900" indent="-342900">
              <a:lnSpc>
                <a:spcPct val="100000"/>
              </a:lnSpc>
              <a:buFont typeface="Arial" panose="020B0604020202020204" pitchFamily="34" charset="0"/>
              <a:buChar char="•"/>
            </a:pPr>
            <a:endParaRPr lang="en-AU" sz="2800">
              <a:latin typeface="+mn-lt"/>
              <a:cs typeface="Calibri"/>
            </a:endParaRPr>
          </a:p>
          <a:p>
            <a:pPr marL="342900" indent="-342900">
              <a:buFont typeface="Arial" panose="020B0604020202020204" pitchFamily="34" charset="0"/>
              <a:buChar char="•"/>
            </a:pPr>
            <a:r>
              <a:rPr lang="en-AU" sz="2600">
                <a:latin typeface="+mn-lt"/>
                <a:ea typeface="+mn-ea"/>
                <a:cs typeface="Calibri"/>
              </a:rPr>
              <a:t>The Regulator will consult extensively on updates to guidance material</a:t>
            </a:r>
          </a:p>
          <a:p>
            <a:pPr marL="342900" indent="-342900">
              <a:buFont typeface="Arial" panose="020B0604020202020204" pitchFamily="34" charset="0"/>
              <a:buChar char="•"/>
            </a:pPr>
            <a:endParaRPr lang="en-AU" sz="2800">
              <a:cs typeface="Calibri"/>
            </a:endParaRPr>
          </a:p>
          <a:p>
            <a:pPr marL="800100" lvl="1" indent="-342900">
              <a:buFont typeface="Arial" panose="020B0604020202020204" pitchFamily="34" charset="0"/>
              <a:buChar char="•"/>
            </a:pPr>
            <a:endParaRPr lang="en-AU" sz="2400">
              <a:cs typeface="Calibri"/>
            </a:endParaRPr>
          </a:p>
          <a:p>
            <a:pPr marL="800100" lvl="1" indent="-342900">
              <a:buFont typeface="Arial" panose="020B0604020202020204" pitchFamily="34" charset="0"/>
              <a:buChar char="•"/>
            </a:pPr>
            <a:endParaRPr lang="en-AU" sz="100">
              <a:latin typeface="+mn-lt"/>
              <a:cs typeface="Calibri"/>
            </a:endParaRPr>
          </a:p>
          <a:p>
            <a:pPr marL="800100" lvl="1" indent="-342900">
              <a:buFont typeface="Arial" panose="020B0604020202020204" pitchFamily="34" charset="0"/>
              <a:buChar char="•"/>
            </a:pPr>
            <a:endParaRPr lang="en-AU" sz="100">
              <a:latin typeface="+mn-lt"/>
              <a:cs typeface="Calibri"/>
            </a:endParaRPr>
          </a:p>
        </p:txBody>
      </p:sp>
      <p:pic>
        <p:nvPicPr>
          <p:cNvPr id="4" name="Picture 3">
            <a:extLst>
              <a:ext uri="{FF2B5EF4-FFF2-40B4-BE49-F238E27FC236}">
                <a16:creationId xmlns:a16="http://schemas.microsoft.com/office/drawing/2014/main" id="{7C1AB2FF-11FC-7AA2-311B-3CCC9E8927E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21852" y="172580"/>
            <a:ext cx="2292295" cy="554784"/>
          </a:xfrm>
          <a:prstGeom prst="rect">
            <a:avLst/>
          </a:prstGeom>
        </p:spPr>
      </p:pic>
    </p:spTree>
    <p:extLst>
      <p:ext uri="{BB962C8B-B14F-4D97-AF65-F5344CB8AC3E}">
        <p14:creationId xmlns:p14="http://schemas.microsoft.com/office/powerpoint/2010/main" val="3158212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5311-D143-4458-82DF-7244CF5E7745}"/>
              </a:ext>
            </a:extLst>
          </p:cNvPr>
          <p:cNvSpPr>
            <a:spLocks noGrp="1"/>
          </p:cNvSpPr>
          <p:nvPr>
            <p:ph type="title"/>
          </p:nvPr>
        </p:nvSpPr>
        <p:spPr>
          <a:xfrm>
            <a:off x="509646" y="488191"/>
            <a:ext cx="11391900" cy="739775"/>
          </a:xfrm>
        </p:spPr>
        <p:txBody>
          <a:bodyPr anchor="ctr">
            <a:normAutofit/>
          </a:bodyPr>
          <a:lstStyle/>
          <a:p>
            <a:pPr>
              <a:lnSpc>
                <a:spcPct val="100000"/>
              </a:lnSpc>
            </a:pPr>
            <a:r>
              <a:rPr lang="en-AU" sz="4000" b="1">
                <a:solidFill>
                  <a:srgbClr val="002C47"/>
                </a:solidFill>
                <a:latin typeface="+mn-lt"/>
              </a:rPr>
              <a:t>Resource Update</a:t>
            </a:r>
          </a:p>
        </p:txBody>
      </p:sp>
      <p:sp>
        <p:nvSpPr>
          <p:cNvPr id="5" name="Slide Number Placeholder 4">
            <a:extLst>
              <a:ext uri="{FF2B5EF4-FFF2-40B4-BE49-F238E27FC236}">
                <a16:creationId xmlns:a16="http://schemas.microsoft.com/office/drawing/2014/main" id="{CEDA6418-EC4E-49FA-9947-1BC92C758E51}"/>
              </a:ext>
            </a:extLst>
          </p:cNvPr>
          <p:cNvSpPr>
            <a:spLocks noGrp="1"/>
          </p:cNvSpPr>
          <p:nvPr>
            <p:ph type="sldNum" sz="quarter" idx="12"/>
          </p:nvPr>
        </p:nvSpPr>
        <p:spPr/>
        <p:txBody>
          <a:bodyPr/>
          <a:lstStyle/>
          <a:p>
            <a:fld id="{0B838145-52EB-42CA-84C4-FAF7617B8AB6}" type="slidenum">
              <a:rPr lang="en-AU" smtClean="0">
                <a:solidFill>
                  <a:schemeClr val="bg1"/>
                </a:solidFill>
              </a:rPr>
              <a:t>11</a:t>
            </a:fld>
            <a:endParaRPr lang="en-AU">
              <a:solidFill>
                <a:schemeClr val="bg1"/>
              </a:solidFill>
            </a:endParaRPr>
          </a:p>
        </p:txBody>
      </p:sp>
      <p:sp>
        <p:nvSpPr>
          <p:cNvPr id="3" name="Title 1">
            <a:extLst>
              <a:ext uri="{FF2B5EF4-FFF2-40B4-BE49-F238E27FC236}">
                <a16:creationId xmlns:a16="http://schemas.microsoft.com/office/drawing/2014/main" id="{9651A6CF-7C2E-3340-B71B-E36EC08BEB9A}"/>
              </a:ext>
            </a:extLst>
          </p:cNvPr>
          <p:cNvSpPr txBox="1">
            <a:spLocks/>
          </p:cNvSpPr>
          <p:nvPr/>
        </p:nvSpPr>
        <p:spPr>
          <a:xfrm>
            <a:off x="509646" y="1492645"/>
            <a:ext cx="11391900" cy="463799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00000"/>
              </a:lnSpc>
              <a:buFont typeface="Arial" panose="020B0604020202020204" pitchFamily="34" charset="0"/>
              <a:buChar char="•"/>
            </a:pPr>
            <a:r>
              <a:rPr lang="en-AU" sz="2400">
                <a:latin typeface="+mn-lt"/>
                <a:cs typeface="Calibri"/>
              </a:rPr>
              <a:t>Early implementation of Government response to the statutory review</a:t>
            </a:r>
            <a:endParaRPr lang="en-AU" sz="2400">
              <a:cs typeface="Calibri"/>
            </a:endParaRPr>
          </a:p>
          <a:p>
            <a:pPr marL="342900" indent="-342900">
              <a:lnSpc>
                <a:spcPct val="100000"/>
              </a:lnSpc>
              <a:buFont typeface="Arial" panose="020B0604020202020204" pitchFamily="34" charset="0"/>
              <a:buChar char="•"/>
            </a:pPr>
            <a:endParaRPr lang="en-AU" sz="2400">
              <a:latin typeface="+mn-lt"/>
              <a:cs typeface="Calibri"/>
            </a:endParaRPr>
          </a:p>
          <a:p>
            <a:pPr marL="342900" indent="-342900">
              <a:lnSpc>
                <a:spcPct val="100000"/>
              </a:lnSpc>
              <a:buFont typeface="Arial" panose="020B0604020202020204" pitchFamily="34" charset="0"/>
              <a:buChar char="•"/>
            </a:pPr>
            <a:r>
              <a:rPr lang="en-AU" sz="2400">
                <a:latin typeface="+mn-lt"/>
                <a:cs typeface="Calibri"/>
              </a:rPr>
              <a:t>Release of Information Sheet 8: </a:t>
            </a:r>
            <a:r>
              <a:rPr lang="en-AU" sz="2400" i="1">
                <a:latin typeface="+mn-lt"/>
                <a:cs typeface="Calibri"/>
              </a:rPr>
              <a:t>Reporting credit card transactions </a:t>
            </a:r>
            <a:r>
              <a:rPr lang="en-AU" sz="2400">
                <a:latin typeface="+mn-lt"/>
                <a:cs typeface="Calibri"/>
              </a:rPr>
              <a:t>and updates to the Guidance Notes</a:t>
            </a:r>
          </a:p>
          <a:p>
            <a:pPr marL="800100" lvl="1" indent="-342900">
              <a:buFont typeface="Arial" panose="020B0604020202020204" pitchFamily="34" charset="0"/>
              <a:buChar char="•"/>
            </a:pPr>
            <a:endParaRPr lang="en-AU" sz="2400">
              <a:latin typeface="+mn-lt"/>
              <a:cs typeface="Calibri"/>
            </a:endParaRPr>
          </a:p>
          <a:p>
            <a:pPr marL="800100" lvl="1" indent="-342900">
              <a:buFont typeface="Arial" panose="020B0604020202020204" pitchFamily="34" charset="0"/>
              <a:buChar char="•"/>
            </a:pPr>
            <a:r>
              <a:rPr lang="en-AU">
                <a:latin typeface="+mn-lt"/>
                <a:cs typeface="Calibri"/>
              </a:rPr>
              <a:t>Reduce the burden of reporting credit card transactions</a:t>
            </a:r>
          </a:p>
          <a:p>
            <a:pPr marL="800100" lvl="1" indent="-342900">
              <a:buFont typeface="Arial" panose="020B0604020202020204" pitchFamily="34" charset="0"/>
              <a:buChar char="•"/>
            </a:pPr>
            <a:r>
              <a:rPr lang="en-AU">
                <a:latin typeface="+mn-lt"/>
                <a:cs typeface="Calibri"/>
              </a:rPr>
              <a:t>Option to exclude all transactions or exclude some payments </a:t>
            </a:r>
            <a:r>
              <a:rPr lang="en-AU">
                <a:cs typeface="Calibri"/>
              </a:rPr>
              <a:t>on value</a:t>
            </a:r>
            <a:endParaRPr lang="en-AU">
              <a:latin typeface="+mn-lt"/>
              <a:cs typeface="Calibri"/>
            </a:endParaRPr>
          </a:p>
          <a:p>
            <a:pPr marL="800100" lvl="1" indent="-342900">
              <a:buFont typeface="Arial" panose="020B0604020202020204" pitchFamily="34" charset="0"/>
              <a:buChar char="•"/>
            </a:pPr>
            <a:endParaRPr lang="en-AU" sz="2400">
              <a:cs typeface="Calibri"/>
            </a:endParaRPr>
          </a:p>
          <a:p>
            <a:pPr marL="342900" indent="-342900">
              <a:buFont typeface="Arial" panose="020B0604020202020204" pitchFamily="34" charset="0"/>
              <a:buChar char="•"/>
            </a:pPr>
            <a:r>
              <a:rPr lang="en-AU" sz="2400">
                <a:latin typeface="+mn-lt"/>
                <a:ea typeface="+mn-ea"/>
                <a:cs typeface="Calibri"/>
              </a:rPr>
              <a:t>Update to Information Sheet 6: </a:t>
            </a:r>
            <a:r>
              <a:rPr lang="en-AU" sz="2400" i="1">
                <a:latin typeface="+mn-lt"/>
                <a:ea typeface="+mn-ea"/>
                <a:cs typeface="Calibri"/>
              </a:rPr>
              <a:t>Small Business Identification (SBI) Tool</a:t>
            </a:r>
          </a:p>
          <a:p>
            <a:pPr marL="800100" lvl="1" indent="-342900">
              <a:buFont typeface="Arial" panose="020B0604020202020204" pitchFamily="34" charset="0"/>
              <a:buChar char="•"/>
            </a:pPr>
            <a:endParaRPr lang="en-AU" sz="2400">
              <a:cs typeface="Calibri"/>
            </a:endParaRPr>
          </a:p>
          <a:p>
            <a:pPr marL="800100" lvl="1" indent="-342900">
              <a:buFont typeface="Arial" panose="020B0604020202020204" pitchFamily="34" charset="0"/>
              <a:buChar char="•"/>
            </a:pPr>
            <a:r>
              <a:rPr lang="en-AU">
                <a:cs typeface="Calibri"/>
              </a:rPr>
              <a:t>Refined guidance for updating the SBI Tool</a:t>
            </a:r>
          </a:p>
          <a:p>
            <a:pPr marL="800100" lvl="1" indent="-342900">
              <a:buFont typeface="Arial" panose="020B0604020202020204" pitchFamily="34" charset="0"/>
              <a:buChar char="•"/>
            </a:pPr>
            <a:r>
              <a:rPr lang="en-AU">
                <a:cs typeface="Calibri"/>
              </a:rPr>
              <a:t>Commitment to actioning updates to the SBI Tool</a:t>
            </a:r>
          </a:p>
          <a:p>
            <a:pPr marL="342900" indent="-342900">
              <a:lnSpc>
                <a:spcPct val="100000"/>
              </a:lnSpc>
              <a:buFont typeface="Arial" panose="020B0604020202020204" pitchFamily="34" charset="0"/>
              <a:buChar char="•"/>
            </a:pPr>
            <a:endParaRPr lang="en-AU" sz="2400">
              <a:latin typeface="+mn-lt"/>
              <a:cs typeface="Calibri"/>
            </a:endParaRPr>
          </a:p>
          <a:p>
            <a:pPr marL="800100" lvl="1" indent="-342900">
              <a:buFont typeface="Arial" panose="020B0604020202020204" pitchFamily="34" charset="0"/>
              <a:buChar char="•"/>
            </a:pPr>
            <a:endParaRPr lang="en-AU" sz="100">
              <a:latin typeface="+mn-lt"/>
              <a:cs typeface="Calibri"/>
            </a:endParaRPr>
          </a:p>
          <a:p>
            <a:pPr marL="800100" lvl="1" indent="-342900">
              <a:buFont typeface="Arial" panose="020B0604020202020204" pitchFamily="34" charset="0"/>
              <a:buChar char="•"/>
            </a:pPr>
            <a:endParaRPr lang="en-AU" sz="100">
              <a:latin typeface="+mn-lt"/>
              <a:cs typeface="Calibri"/>
            </a:endParaRPr>
          </a:p>
        </p:txBody>
      </p:sp>
      <p:pic>
        <p:nvPicPr>
          <p:cNvPr id="4" name="Picture 3">
            <a:extLst>
              <a:ext uri="{FF2B5EF4-FFF2-40B4-BE49-F238E27FC236}">
                <a16:creationId xmlns:a16="http://schemas.microsoft.com/office/drawing/2014/main" id="{EB0CC295-3FAB-F715-B094-1537685B900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09821" y="172580"/>
            <a:ext cx="2292295" cy="554784"/>
          </a:xfrm>
          <a:prstGeom prst="rect">
            <a:avLst/>
          </a:prstGeom>
        </p:spPr>
      </p:pic>
    </p:spTree>
    <p:extLst>
      <p:ext uri="{BB962C8B-B14F-4D97-AF65-F5344CB8AC3E}">
        <p14:creationId xmlns:p14="http://schemas.microsoft.com/office/powerpoint/2010/main" val="2474952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3CEDF-1881-48A4-A353-7B0069ACABF2}"/>
              </a:ext>
            </a:extLst>
          </p:cNvPr>
          <p:cNvSpPr>
            <a:spLocks noGrp="1"/>
          </p:cNvSpPr>
          <p:nvPr>
            <p:ph type="title"/>
          </p:nvPr>
        </p:nvSpPr>
        <p:spPr>
          <a:xfrm>
            <a:off x="6883399" y="1128714"/>
            <a:ext cx="4594225" cy="1338262"/>
          </a:xfrm>
        </p:spPr>
        <p:txBody>
          <a:bodyPr anchor="ctr">
            <a:normAutofit/>
          </a:bodyPr>
          <a:lstStyle/>
          <a:p>
            <a:pPr algn="ctr">
              <a:lnSpc>
                <a:spcPct val="100000"/>
              </a:lnSpc>
            </a:pPr>
            <a:r>
              <a:rPr lang="en-AU" sz="4000" b="1">
                <a:solidFill>
                  <a:srgbClr val="002C47"/>
                </a:solidFill>
                <a:latin typeface="+mn-lt"/>
              </a:rPr>
              <a:t>Operations</a:t>
            </a:r>
            <a:endParaRPr lang="en-US"/>
          </a:p>
        </p:txBody>
      </p:sp>
      <p:sp>
        <p:nvSpPr>
          <p:cNvPr id="4" name="Slide Number Placeholder 3">
            <a:extLst>
              <a:ext uri="{FF2B5EF4-FFF2-40B4-BE49-F238E27FC236}">
                <a16:creationId xmlns:a16="http://schemas.microsoft.com/office/drawing/2014/main" id="{2839A97D-A80D-4925-9AD3-02BAC38B87A9}"/>
              </a:ext>
            </a:extLst>
          </p:cNvPr>
          <p:cNvSpPr>
            <a:spLocks noGrp="1"/>
          </p:cNvSpPr>
          <p:nvPr>
            <p:ph type="sldNum" sz="quarter" idx="12"/>
          </p:nvPr>
        </p:nvSpPr>
        <p:spPr/>
        <p:txBody>
          <a:bodyPr/>
          <a:lstStyle/>
          <a:p>
            <a:fld id="{0B838145-52EB-42CA-84C4-FAF7617B8AB6}" type="slidenum">
              <a:rPr lang="en-AU" smtClean="0">
                <a:solidFill>
                  <a:schemeClr val="bg1"/>
                </a:solidFill>
                <a:latin typeface="+mj-lt"/>
              </a:rPr>
              <a:t>12</a:t>
            </a:fld>
            <a:endParaRPr lang="en-AU">
              <a:solidFill>
                <a:schemeClr val="bg1"/>
              </a:solidFill>
              <a:latin typeface="+mj-lt"/>
            </a:endParaRPr>
          </a:p>
        </p:txBody>
      </p:sp>
      <p:sp>
        <p:nvSpPr>
          <p:cNvPr id="8" name="Text Placeholder 2">
            <a:extLst>
              <a:ext uri="{FF2B5EF4-FFF2-40B4-BE49-F238E27FC236}">
                <a16:creationId xmlns:a16="http://schemas.microsoft.com/office/drawing/2014/main" id="{9F737659-7C4B-4E67-A380-FD2E3B461C17}"/>
              </a:ext>
            </a:extLst>
          </p:cNvPr>
          <p:cNvSpPr>
            <a:spLocks noGrp="1"/>
          </p:cNvSpPr>
          <p:nvPr>
            <p:ph type="body" idx="1"/>
          </p:nvPr>
        </p:nvSpPr>
        <p:spPr>
          <a:xfrm>
            <a:off x="6864349" y="2579688"/>
            <a:ext cx="4594225" cy="1500187"/>
          </a:xfrm>
        </p:spPr>
        <p:txBody>
          <a:bodyPr>
            <a:normAutofit/>
          </a:bodyPr>
          <a:lstStyle/>
          <a:p>
            <a:pPr algn="ctr"/>
            <a:r>
              <a:rPr lang="en-AU" sz="2000"/>
              <a:t>Roman Maevsky</a:t>
            </a:r>
          </a:p>
          <a:p>
            <a:pPr algn="ctr"/>
            <a:r>
              <a:rPr lang="en-AU" sz="2000"/>
              <a:t>Director, Operations</a:t>
            </a:r>
          </a:p>
        </p:txBody>
      </p:sp>
      <p:pic>
        <p:nvPicPr>
          <p:cNvPr id="3" name="Picture 2">
            <a:extLst>
              <a:ext uri="{FF2B5EF4-FFF2-40B4-BE49-F238E27FC236}">
                <a16:creationId xmlns:a16="http://schemas.microsoft.com/office/drawing/2014/main" id="{2F23D494-9598-6AD6-9936-BABF17754EF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85757" y="303213"/>
            <a:ext cx="2292295" cy="554784"/>
          </a:xfrm>
          <a:prstGeom prst="rect">
            <a:avLst/>
          </a:prstGeom>
        </p:spPr>
      </p:pic>
    </p:spTree>
    <p:extLst>
      <p:ext uri="{BB962C8B-B14F-4D97-AF65-F5344CB8AC3E}">
        <p14:creationId xmlns:p14="http://schemas.microsoft.com/office/powerpoint/2010/main" val="3080062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5311-D143-4458-82DF-7244CF5E7745}"/>
              </a:ext>
            </a:extLst>
          </p:cNvPr>
          <p:cNvSpPr>
            <a:spLocks noGrp="1"/>
          </p:cNvSpPr>
          <p:nvPr>
            <p:ph type="title"/>
          </p:nvPr>
        </p:nvSpPr>
        <p:spPr>
          <a:xfrm>
            <a:off x="532800" y="493775"/>
            <a:ext cx="11391900" cy="739775"/>
          </a:xfrm>
        </p:spPr>
        <p:txBody>
          <a:bodyPr anchor="ctr">
            <a:normAutofit/>
          </a:bodyPr>
          <a:lstStyle/>
          <a:p>
            <a:pPr>
              <a:lnSpc>
                <a:spcPct val="100000"/>
              </a:lnSpc>
            </a:pPr>
            <a:r>
              <a:rPr lang="en-AU" sz="4000" b="1">
                <a:solidFill>
                  <a:srgbClr val="002C47"/>
                </a:solidFill>
                <a:latin typeface="+mn-lt"/>
              </a:rPr>
              <a:t>Reports and Enquiries</a:t>
            </a:r>
            <a:endParaRPr lang="en-AU" sz="4000" b="1">
              <a:solidFill>
                <a:srgbClr val="FF0000"/>
              </a:solidFill>
              <a:latin typeface="+mn-lt"/>
            </a:endParaRPr>
          </a:p>
        </p:txBody>
      </p:sp>
      <p:sp>
        <p:nvSpPr>
          <p:cNvPr id="3" name="Content Placeholder 2">
            <a:extLst>
              <a:ext uri="{FF2B5EF4-FFF2-40B4-BE49-F238E27FC236}">
                <a16:creationId xmlns:a16="http://schemas.microsoft.com/office/drawing/2014/main" id="{3CD8A96B-5C50-4B1A-838D-9261EE5F91C7}"/>
              </a:ext>
            </a:extLst>
          </p:cNvPr>
          <p:cNvSpPr>
            <a:spLocks noGrp="1"/>
          </p:cNvSpPr>
          <p:nvPr>
            <p:ph idx="1"/>
          </p:nvPr>
        </p:nvSpPr>
        <p:spPr>
          <a:xfrm>
            <a:off x="532800" y="1883465"/>
            <a:ext cx="11391900" cy="4480760"/>
          </a:xfrm>
        </p:spPr>
        <p:txBody>
          <a:bodyPr vert="horz" lIns="91440" tIns="45720" rIns="91440" bIns="45720" rtlCol="0" anchor="t">
            <a:noAutofit/>
          </a:bodyPr>
          <a:lstStyle/>
          <a:p>
            <a:pPr>
              <a:lnSpc>
                <a:spcPct val="113999"/>
              </a:lnSpc>
              <a:spcBef>
                <a:spcPts val="600"/>
              </a:spcBef>
              <a:buFont typeface="Arial"/>
              <a:buChar char="•"/>
            </a:pPr>
            <a:r>
              <a:rPr lang="en-AU">
                <a:solidFill>
                  <a:srgbClr val="262626"/>
                </a:solidFill>
                <a:ea typeface="Calibri"/>
                <a:cs typeface="Calibri"/>
              </a:rPr>
              <a:t>Lodge requests to link registered entities for group reporting </a:t>
            </a:r>
            <a:r>
              <a:rPr lang="en-AU" b="1">
                <a:solidFill>
                  <a:srgbClr val="262626"/>
                </a:solidFill>
                <a:ea typeface="Calibri"/>
                <a:cs typeface="Calibri"/>
              </a:rPr>
              <a:t>by 20 March</a:t>
            </a:r>
            <a:endParaRPr lang="en-US">
              <a:solidFill>
                <a:srgbClr val="000000"/>
              </a:solidFill>
              <a:ea typeface="Calibri"/>
              <a:cs typeface="Calibri"/>
            </a:endParaRPr>
          </a:p>
          <a:p>
            <a:pPr>
              <a:lnSpc>
                <a:spcPct val="113999"/>
              </a:lnSpc>
              <a:spcBef>
                <a:spcPts val="600"/>
              </a:spcBef>
              <a:buFont typeface="Arial"/>
              <a:buChar char="•"/>
            </a:pPr>
            <a:r>
              <a:rPr lang="en-AU">
                <a:solidFill>
                  <a:srgbClr val="262626"/>
                </a:solidFill>
                <a:ea typeface="Calibri"/>
                <a:cs typeface="Calibri"/>
              </a:rPr>
              <a:t>We are still seeing reporting errors in the 'Business Name' and 'Total Value of Small Business Procurement' fields</a:t>
            </a:r>
            <a:endParaRPr lang="en-AU">
              <a:solidFill>
                <a:srgbClr val="000000"/>
              </a:solidFill>
              <a:ea typeface="Calibri"/>
              <a:cs typeface="Calibri"/>
            </a:endParaRPr>
          </a:p>
          <a:p>
            <a:pPr>
              <a:lnSpc>
                <a:spcPct val="113999"/>
              </a:lnSpc>
              <a:spcBef>
                <a:spcPts val="600"/>
              </a:spcBef>
              <a:buFont typeface="Arial"/>
              <a:buChar char="•"/>
            </a:pPr>
            <a:r>
              <a:rPr lang="en-AU">
                <a:solidFill>
                  <a:srgbClr val="262626"/>
                </a:solidFill>
                <a:ea typeface="Calibri"/>
                <a:cs typeface="Calibri"/>
              </a:rPr>
              <a:t>We encourage entities to lodge reports early </a:t>
            </a:r>
            <a:endParaRPr lang="en-US">
              <a:solidFill>
                <a:srgbClr val="000000"/>
              </a:solidFill>
              <a:ea typeface="Calibri"/>
              <a:cs typeface="Calibri"/>
            </a:endParaRPr>
          </a:p>
          <a:p>
            <a:pPr>
              <a:lnSpc>
                <a:spcPct val="113999"/>
              </a:lnSpc>
              <a:spcBef>
                <a:spcPts val="600"/>
              </a:spcBef>
              <a:buFont typeface="Arial"/>
              <a:buChar char="•"/>
            </a:pPr>
            <a:r>
              <a:rPr lang="en-AU">
                <a:solidFill>
                  <a:srgbClr val="262626"/>
                </a:solidFill>
                <a:ea typeface="Calibri"/>
                <a:cs typeface="Calibri"/>
              </a:rPr>
              <a:t>Remember to use </a:t>
            </a:r>
            <a:r>
              <a:rPr lang="en-AU">
                <a:solidFill>
                  <a:srgbClr val="000000"/>
                </a:solidFill>
                <a:ea typeface="Calibri"/>
                <a:cs typeface="Calibri"/>
                <a:hlinkClick r:id="rId4"/>
              </a:rPr>
              <a:t>Guidance Note 2: Appendix 1</a:t>
            </a:r>
            <a:r>
              <a:rPr lang="en-AU">
                <a:solidFill>
                  <a:srgbClr val="262626"/>
                </a:solidFill>
                <a:ea typeface="Calibri"/>
                <a:cs typeface="Calibri"/>
              </a:rPr>
              <a:t> when preparing reports</a:t>
            </a:r>
            <a:endParaRPr lang="en-AU">
              <a:solidFill>
                <a:srgbClr val="000000"/>
              </a:solidFill>
              <a:ea typeface="Calibri"/>
              <a:cs typeface="Calibri"/>
            </a:endParaRPr>
          </a:p>
          <a:p>
            <a:pPr>
              <a:lnSpc>
                <a:spcPct val="113999"/>
              </a:lnSpc>
              <a:spcBef>
                <a:spcPts val="600"/>
              </a:spcBef>
              <a:buFont typeface="Arial"/>
              <a:buChar char="•"/>
            </a:pPr>
            <a:r>
              <a:rPr lang="en-AU">
                <a:solidFill>
                  <a:srgbClr val="262626"/>
                </a:solidFill>
                <a:ea typeface="Calibri"/>
                <a:cs typeface="Calibri"/>
              </a:rPr>
              <a:t>The average timeframe for responding to enquiries has reduced</a:t>
            </a:r>
            <a:endParaRPr lang="en-AU">
              <a:solidFill>
                <a:srgbClr val="000000"/>
              </a:solidFill>
              <a:ea typeface="Calibri"/>
              <a:cs typeface="Calibri"/>
            </a:endParaRPr>
          </a:p>
          <a:p>
            <a:pPr>
              <a:lnSpc>
                <a:spcPct val="113999"/>
              </a:lnSpc>
              <a:spcBef>
                <a:spcPts val="600"/>
              </a:spcBef>
            </a:pPr>
            <a:endParaRPr lang="en-AU" b="1">
              <a:solidFill>
                <a:srgbClr val="262626"/>
              </a:solidFill>
              <a:ea typeface="Calibri"/>
              <a:cs typeface="Calibri"/>
            </a:endParaRPr>
          </a:p>
          <a:p>
            <a:pPr>
              <a:lnSpc>
                <a:spcPct val="113999"/>
              </a:lnSpc>
              <a:spcBef>
                <a:spcPts val="600"/>
              </a:spcBef>
            </a:pPr>
            <a:endParaRPr lang="en-AU">
              <a:solidFill>
                <a:srgbClr val="262626"/>
              </a:solidFill>
              <a:ea typeface="Calibri"/>
              <a:cs typeface="Times New Roman"/>
            </a:endParaRPr>
          </a:p>
        </p:txBody>
      </p:sp>
      <p:sp>
        <p:nvSpPr>
          <p:cNvPr id="5" name="Slide Number Placeholder 4">
            <a:extLst>
              <a:ext uri="{FF2B5EF4-FFF2-40B4-BE49-F238E27FC236}">
                <a16:creationId xmlns:a16="http://schemas.microsoft.com/office/drawing/2014/main" id="{CEDA6418-EC4E-49FA-9947-1BC92C758E51}"/>
              </a:ext>
            </a:extLst>
          </p:cNvPr>
          <p:cNvSpPr>
            <a:spLocks noGrp="1"/>
          </p:cNvSpPr>
          <p:nvPr>
            <p:ph type="sldNum" sz="quarter" idx="12"/>
          </p:nvPr>
        </p:nvSpPr>
        <p:spPr/>
        <p:txBody>
          <a:bodyPr/>
          <a:lstStyle/>
          <a:p>
            <a:fld id="{0B838145-52EB-42CA-84C4-FAF7617B8AB6}" type="slidenum">
              <a:rPr lang="en-AU" smtClean="0">
                <a:solidFill>
                  <a:schemeClr val="bg1"/>
                </a:solidFill>
              </a:rPr>
              <a:t>13</a:t>
            </a:fld>
            <a:endParaRPr lang="en-AU">
              <a:solidFill>
                <a:schemeClr val="bg1"/>
              </a:solidFill>
            </a:endParaRPr>
          </a:p>
        </p:txBody>
      </p:sp>
      <p:pic>
        <p:nvPicPr>
          <p:cNvPr id="4" name="Picture 3">
            <a:extLst>
              <a:ext uri="{FF2B5EF4-FFF2-40B4-BE49-F238E27FC236}">
                <a16:creationId xmlns:a16="http://schemas.microsoft.com/office/drawing/2014/main" id="{843BAE48-D165-8459-0E8F-040C3F9E731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629927" y="215283"/>
            <a:ext cx="2294773" cy="556984"/>
          </a:xfrm>
          <a:prstGeom prst="rect">
            <a:avLst/>
          </a:prstGeom>
        </p:spPr>
      </p:pic>
    </p:spTree>
    <p:extLst>
      <p:ext uri="{BB962C8B-B14F-4D97-AF65-F5344CB8AC3E}">
        <p14:creationId xmlns:p14="http://schemas.microsoft.com/office/powerpoint/2010/main" val="2491011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5311-D143-4458-82DF-7244CF5E7745}"/>
              </a:ext>
            </a:extLst>
          </p:cNvPr>
          <p:cNvSpPr>
            <a:spLocks noGrp="1"/>
          </p:cNvSpPr>
          <p:nvPr>
            <p:ph type="title"/>
          </p:nvPr>
        </p:nvSpPr>
        <p:spPr>
          <a:xfrm>
            <a:off x="544372" y="493773"/>
            <a:ext cx="11391900" cy="739775"/>
          </a:xfrm>
        </p:spPr>
        <p:txBody>
          <a:bodyPr anchor="ctr">
            <a:normAutofit/>
          </a:bodyPr>
          <a:lstStyle/>
          <a:p>
            <a:pPr>
              <a:lnSpc>
                <a:spcPct val="100000"/>
              </a:lnSpc>
            </a:pPr>
            <a:r>
              <a:rPr lang="en-AU" sz="4000" b="1">
                <a:solidFill>
                  <a:srgbClr val="002C47"/>
                </a:solidFill>
                <a:latin typeface="+mn-lt"/>
              </a:rPr>
              <a:t>Applications </a:t>
            </a:r>
            <a:endParaRPr lang="en-AU" sz="4000" b="1">
              <a:solidFill>
                <a:srgbClr val="FF0000"/>
              </a:solidFill>
              <a:latin typeface="+mn-lt"/>
            </a:endParaRPr>
          </a:p>
        </p:txBody>
      </p:sp>
      <p:sp>
        <p:nvSpPr>
          <p:cNvPr id="3" name="Content Placeholder 2">
            <a:extLst>
              <a:ext uri="{FF2B5EF4-FFF2-40B4-BE49-F238E27FC236}">
                <a16:creationId xmlns:a16="http://schemas.microsoft.com/office/drawing/2014/main" id="{3CD8A96B-5C50-4B1A-838D-9261EE5F91C7}"/>
              </a:ext>
            </a:extLst>
          </p:cNvPr>
          <p:cNvSpPr>
            <a:spLocks noGrp="1"/>
          </p:cNvSpPr>
          <p:nvPr>
            <p:ph idx="1"/>
          </p:nvPr>
        </p:nvSpPr>
        <p:spPr>
          <a:xfrm>
            <a:off x="544372" y="1883467"/>
            <a:ext cx="11391900" cy="4480760"/>
          </a:xfrm>
        </p:spPr>
        <p:txBody>
          <a:bodyPr vert="horz" lIns="91440" tIns="45720" rIns="91440" bIns="45720" rtlCol="0" anchor="t">
            <a:noAutofit/>
          </a:bodyPr>
          <a:lstStyle/>
          <a:p>
            <a:pPr>
              <a:lnSpc>
                <a:spcPct val="113999"/>
              </a:lnSpc>
              <a:spcBef>
                <a:spcPts val="600"/>
              </a:spcBef>
            </a:pPr>
            <a:r>
              <a:rPr lang="en-AU">
                <a:solidFill>
                  <a:srgbClr val="262626"/>
                </a:solidFill>
                <a:latin typeface="Calibri"/>
                <a:ea typeface="Times New Roman" panose="02020603050405020304" pitchFamily="18" charset="0"/>
                <a:cs typeface="Calibri"/>
              </a:rPr>
              <a:t>When considering making an application please review the Tables in </a:t>
            </a:r>
            <a:r>
              <a:rPr lang="en-AU">
                <a:solidFill>
                  <a:srgbClr val="000000"/>
                </a:solidFill>
                <a:latin typeface="Calibri"/>
                <a:ea typeface="Times New Roman" panose="02020603050405020304" pitchFamily="18" charset="0"/>
                <a:cs typeface="Calibri"/>
                <a:hlinkClick r:id="rId4"/>
              </a:rPr>
              <a:t>Guidance note 3</a:t>
            </a:r>
            <a:r>
              <a:rPr lang="en-AU">
                <a:solidFill>
                  <a:srgbClr val="000000"/>
                </a:solidFill>
                <a:latin typeface="Calibri"/>
                <a:ea typeface="Times New Roman" panose="02020603050405020304" pitchFamily="18" charset="0"/>
                <a:cs typeface="Calibri"/>
              </a:rPr>
              <a:t> about eligibility for applications, including determinations</a:t>
            </a:r>
            <a:endParaRPr lang="en-AU"/>
          </a:p>
          <a:p>
            <a:pPr>
              <a:lnSpc>
                <a:spcPct val="113999"/>
              </a:lnSpc>
              <a:spcBef>
                <a:spcPts val="600"/>
              </a:spcBef>
            </a:pPr>
            <a:r>
              <a:rPr lang="en-AU">
                <a:solidFill>
                  <a:srgbClr val="262626"/>
                </a:solidFill>
                <a:latin typeface="Calibri"/>
                <a:ea typeface="Calibri"/>
                <a:cs typeface="Calibri"/>
              </a:rPr>
              <a:t>Ensure applications include all necessary evidence and documentation</a:t>
            </a:r>
            <a:endParaRPr lang="en-AU">
              <a:solidFill>
                <a:srgbClr val="262626"/>
              </a:solidFill>
              <a:latin typeface="Calibri"/>
              <a:ea typeface="Times New Roman" panose="02020603050405020304" pitchFamily="18" charset="0"/>
              <a:cs typeface="Times New Roman"/>
            </a:endParaRPr>
          </a:p>
          <a:p>
            <a:pPr>
              <a:lnSpc>
                <a:spcPct val="113999"/>
              </a:lnSpc>
              <a:spcBef>
                <a:spcPts val="600"/>
              </a:spcBef>
            </a:pPr>
            <a:r>
              <a:rPr lang="en-AU">
                <a:solidFill>
                  <a:srgbClr val="262626"/>
                </a:solidFill>
                <a:latin typeface="Calibri"/>
                <a:ea typeface="Times New Roman" panose="02020603050405020304" pitchFamily="18" charset="0"/>
                <a:cs typeface="Times New Roman"/>
              </a:rPr>
              <a:t>The Regulator </a:t>
            </a:r>
            <a:r>
              <a:rPr lang="en-AU" b="1">
                <a:solidFill>
                  <a:srgbClr val="262626"/>
                </a:solidFill>
                <a:latin typeface="Calibri"/>
                <a:ea typeface="Times New Roman" panose="02020603050405020304" pitchFamily="18" charset="0"/>
                <a:cs typeface="Times New Roman"/>
              </a:rPr>
              <a:t>must not</a:t>
            </a:r>
            <a:r>
              <a:rPr lang="en-AU">
                <a:solidFill>
                  <a:srgbClr val="262626"/>
                </a:solidFill>
                <a:latin typeface="Calibri"/>
                <a:ea typeface="Times New Roman" panose="02020603050405020304" pitchFamily="18" charset="0"/>
                <a:cs typeface="Times New Roman"/>
              </a:rPr>
              <a:t> allow an entity further time to give a report if the application is made more than 3 months after the end of the relevant reporting period</a:t>
            </a:r>
            <a:endParaRPr lang="en-AU">
              <a:ea typeface="Calibri"/>
              <a:cs typeface="Calibri"/>
            </a:endParaRPr>
          </a:p>
          <a:p>
            <a:pPr>
              <a:lnSpc>
                <a:spcPct val="113999"/>
              </a:lnSpc>
              <a:spcBef>
                <a:spcPts val="600"/>
              </a:spcBef>
            </a:pPr>
            <a:endParaRPr lang="en-AU">
              <a:solidFill>
                <a:srgbClr val="262626"/>
              </a:solidFill>
              <a:latin typeface="Calibri"/>
              <a:ea typeface="Times New Roman" panose="02020603050405020304" pitchFamily="18" charset="0"/>
              <a:cs typeface="Times New Roman"/>
            </a:endParaRPr>
          </a:p>
        </p:txBody>
      </p:sp>
      <p:sp>
        <p:nvSpPr>
          <p:cNvPr id="5" name="Slide Number Placeholder 4">
            <a:extLst>
              <a:ext uri="{FF2B5EF4-FFF2-40B4-BE49-F238E27FC236}">
                <a16:creationId xmlns:a16="http://schemas.microsoft.com/office/drawing/2014/main" id="{CEDA6418-EC4E-49FA-9947-1BC92C758E51}"/>
              </a:ext>
            </a:extLst>
          </p:cNvPr>
          <p:cNvSpPr>
            <a:spLocks noGrp="1"/>
          </p:cNvSpPr>
          <p:nvPr>
            <p:ph type="sldNum" sz="quarter" idx="12"/>
          </p:nvPr>
        </p:nvSpPr>
        <p:spPr/>
        <p:txBody>
          <a:bodyPr/>
          <a:lstStyle/>
          <a:p>
            <a:fld id="{0B838145-52EB-42CA-84C4-FAF7617B8AB6}" type="slidenum">
              <a:rPr lang="en-AU" smtClean="0">
                <a:solidFill>
                  <a:schemeClr val="bg1"/>
                </a:solidFill>
              </a:rPr>
              <a:t>14</a:t>
            </a:fld>
            <a:endParaRPr lang="en-AU">
              <a:solidFill>
                <a:schemeClr val="bg1"/>
              </a:solidFill>
            </a:endParaRPr>
          </a:p>
        </p:txBody>
      </p:sp>
      <p:pic>
        <p:nvPicPr>
          <p:cNvPr id="4" name="Picture 3">
            <a:extLst>
              <a:ext uri="{FF2B5EF4-FFF2-40B4-BE49-F238E27FC236}">
                <a16:creationId xmlns:a16="http://schemas.microsoft.com/office/drawing/2014/main" id="{12FB6BE4-C170-51A0-BE33-9A2838FE5DF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521852" y="136525"/>
            <a:ext cx="2292295" cy="554784"/>
          </a:xfrm>
          <a:prstGeom prst="rect">
            <a:avLst/>
          </a:prstGeom>
        </p:spPr>
      </p:pic>
    </p:spTree>
    <p:extLst>
      <p:ext uri="{BB962C8B-B14F-4D97-AF65-F5344CB8AC3E}">
        <p14:creationId xmlns:p14="http://schemas.microsoft.com/office/powerpoint/2010/main" val="925754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5311-D143-4458-82DF-7244CF5E7745}"/>
              </a:ext>
            </a:extLst>
          </p:cNvPr>
          <p:cNvSpPr>
            <a:spLocks noGrp="1"/>
          </p:cNvSpPr>
          <p:nvPr>
            <p:ph type="title"/>
          </p:nvPr>
        </p:nvSpPr>
        <p:spPr>
          <a:xfrm>
            <a:off x="428625" y="412750"/>
            <a:ext cx="11391900" cy="739775"/>
          </a:xfrm>
        </p:spPr>
        <p:txBody>
          <a:bodyPr anchor="ctr">
            <a:normAutofit/>
          </a:bodyPr>
          <a:lstStyle/>
          <a:p>
            <a:pPr>
              <a:lnSpc>
                <a:spcPct val="100000"/>
              </a:lnSpc>
            </a:pPr>
            <a:r>
              <a:rPr lang="en-AU" sz="4000" b="1">
                <a:solidFill>
                  <a:srgbClr val="002C47"/>
                </a:solidFill>
                <a:latin typeface="+mn-lt"/>
              </a:rPr>
              <a:t>Compliance &amp; Enforcement</a:t>
            </a:r>
            <a:endParaRPr lang="en-AU" sz="4000" b="1">
              <a:solidFill>
                <a:srgbClr val="FF0000"/>
              </a:solidFill>
              <a:latin typeface="+mn-lt"/>
            </a:endParaRPr>
          </a:p>
        </p:txBody>
      </p:sp>
      <p:sp>
        <p:nvSpPr>
          <p:cNvPr id="3" name="Content Placeholder 2">
            <a:extLst>
              <a:ext uri="{FF2B5EF4-FFF2-40B4-BE49-F238E27FC236}">
                <a16:creationId xmlns:a16="http://schemas.microsoft.com/office/drawing/2014/main" id="{3CD8A96B-5C50-4B1A-838D-9261EE5F91C7}"/>
              </a:ext>
            </a:extLst>
          </p:cNvPr>
          <p:cNvSpPr>
            <a:spLocks noGrp="1"/>
          </p:cNvSpPr>
          <p:nvPr>
            <p:ph idx="1"/>
          </p:nvPr>
        </p:nvSpPr>
        <p:spPr>
          <a:xfrm>
            <a:off x="428625" y="1596189"/>
            <a:ext cx="11391900" cy="4480760"/>
          </a:xfrm>
        </p:spPr>
        <p:txBody>
          <a:bodyPr vert="horz" lIns="91440" tIns="45720" rIns="91440" bIns="45720" rtlCol="0" anchor="t">
            <a:noAutofit/>
          </a:bodyPr>
          <a:lstStyle/>
          <a:p>
            <a:pPr>
              <a:lnSpc>
                <a:spcPct val="114000"/>
              </a:lnSpc>
              <a:spcBef>
                <a:spcPts val="600"/>
              </a:spcBef>
            </a:pPr>
            <a:endParaRPr lang="en-AU">
              <a:solidFill>
                <a:srgbClr val="262626"/>
              </a:solidFill>
              <a:latin typeface="Calibri"/>
              <a:ea typeface="Times New Roman" panose="02020603050405020304" pitchFamily="18" charset="0"/>
              <a:cs typeface="Times New Roman"/>
            </a:endParaRPr>
          </a:p>
          <a:p>
            <a:pPr>
              <a:lnSpc>
                <a:spcPct val="113999"/>
              </a:lnSpc>
              <a:spcBef>
                <a:spcPts val="600"/>
              </a:spcBef>
            </a:pPr>
            <a:r>
              <a:rPr lang="en-AU">
                <a:solidFill>
                  <a:srgbClr val="262626"/>
                </a:solidFill>
                <a:latin typeface="Calibri"/>
                <a:ea typeface="Times New Roman" panose="02020603050405020304" pitchFamily="18" charset="0"/>
                <a:cs typeface="Times New Roman"/>
              </a:rPr>
              <a:t>Regulator continues to monitor and enforce compliance with the Act</a:t>
            </a:r>
            <a:endParaRPr lang="en-AU">
              <a:solidFill>
                <a:srgbClr val="000000"/>
              </a:solidFill>
              <a:latin typeface="Times New Roman"/>
              <a:ea typeface="Calibri" panose="020F0502020204030204"/>
              <a:cs typeface="Calibri"/>
            </a:endParaRPr>
          </a:p>
          <a:p>
            <a:pPr>
              <a:lnSpc>
                <a:spcPct val="113999"/>
              </a:lnSpc>
              <a:spcBef>
                <a:spcPts val="600"/>
              </a:spcBef>
            </a:pPr>
            <a:r>
              <a:rPr lang="en-AU">
                <a:solidFill>
                  <a:srgbClr val="262626"/>
                </a:solidFill>
                <a:ea typeface="Calibri"/>
                <a:cs typeface="Calibri"/>
              </a:rPr>
              <a:t>Focus on late payment times reports</a:t>
            </a:r>
            <a:endParaRPr lang="en-US">
              <a:solidFill>
                <a:srgbClr val="000000"/>
              </a:solidFill>
              <a:ea typeface="Calibri"/>
              <a:cs typeface="Calibri"/>
            </a:endParaRPr>
          </a:p>
          <a:p>
            <a:pPr>
              <a:lnSpc>
                <a:spcPct val="113999"/>
              </a:lnSpc>
              <a:spcBef>
                <a:spcPts val="600"/>
              </a:spcBef>
            </a:pPr>
            <a:r>
              <a:rPr lang="en-AU">
                <a:solidFill>
                  <a:srgbClr val="262626"/>
                </a:solidFill>
                <a:ea typeface="Calibri"/>
                <a:cs typeface="Times New Roman"/>
              </a:rPr>
              <a:t>Publication of non-compliance on the Register</a:t>
            </a:r>
            <a:endParaRPr lang="en-AU">
              <a:solidFill>
                <a:srgbClr val="262626"/>
              </a:solidFill>
              <a:latin typeface="Calibri"/>
              <a:ea typeface="Times New Roman" panose="02020603050405020304" pitchFamily="18" charset="0"/>
              <a:cs typeface="Times New Roman"/>
            </a:endParaRPr>
          </a:p>
        </p:txBody>
      </p:sp>
      <p:sp>
        <p:nvSpPr>
          <p:cNvPr id="5" name="Slide Number Placeholder 4">
            <a:extLst>
              <a:ext uri="{FF2B5EF4-FFF2-40B4-BE49-F238E27FC236}">
                <a16:creationId xmlns:a16="http://schemas.microsoft.com/office/drawing/2014/main" id="{CEDA6418-EC4E-49FA-9947-1BC92C758E51}"/>
              </a:ext>
            </a:extLst>
          </p:cNvPr>
          <p:cNvSpPr>
            <a:spLocks noGrp="1"/>
          </p:cNvSpPr>
          <p:nvPr>
            <p:ph type="sldNum" sz="quarter" idx="12"/>
          </p:nvPr>
        </p:nvSpPr>
        <p:spPr/>
        <p:txBody>
          <a:bodyPr/>
          <a:lstStyle/>
          <a:p>
            <a:fld id="{0B838145-52EB-42CA-84C4-FAF7617B8AB6}" type="slidenum">
              <a:rPr lang="en-AU" smtClean="0">
                <a:solidFill>
                  <a:schemeClr val="bg1"/>
                </a:solidFill>
              </a:rPr>
              <a:t>15</a:t>
            </a:fld>
            <a:endParaRPr lang="en-AU">
              <a:solidFill>
                <a:schemeClr val="bg1"/>
              </a:solidFill>
            </a:endParaRPr>
          </a:p>
        </p:txBody>
      </p:sp>
      <p:pic>
        <p:nvPicPr>
          <p:cNvPr id="4" name="Picture 3">
            <a:extLst>
              <a:ext uri="{FF2B5EF4-FFF2-40B4-BE49-F238E27FC236}">
                <a16:creationId xmlns:a16="http://schemas.microsoft.com/office/drawing/2014/main" id="{30494E96-BD5D-8377-28A2-3177CB4599D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28230" y="135358"/>
            <a:ext cx="2292295" cy="554784"/>
          </a:xfrm>
          <a:prstGeom prst="rect">
            <a:avLst/>
          </a:prstGeom>
        </p:spPr>
      </p:pic>
    </p:spTree>
    <p:extLst>
      <p:ext uri="{BB962C8B-B14F-4D97-AF65-F5344CB8AC3E}">
        <p14:creationId xmlns:p14="http://schemas.microsoft.com/office/powerpoint/2010/main" val="3002028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3CEDF-1881-48A4-A353-7B0069ACABF2}"/>
              </a:ext>
            </a:extLst>
          </p:cNvPr>
          <p:cNvSpPr>
            <a:spLocks noGrp="1"/>
          </p:cNvSpPr>
          <p:nvPr>
            <p:ph type="title"/>
          </p:nvPr>
        </p:nvSpPr>
        <p:spPr>
          <a:xfrm>
            <a:off x="6883399" y="1128714"/>
            <a:ext cx="4594225" cy="1338262"/>
          </a:xfrm>
        </p:spPr>
        <p:txBody>
          <a:bodyPr anchor="ctr">
            <a:normAutofit/>
          </a:bodyPr>
          <a:lstStyle/>
          <a:p>
            <a:pPr algn="ctr">
              <a:lnSpc>
                <a:spcPct val="100000"/>
              </a:lnSpc>
            </a:pPr>
            <a:r>
              <a:rPr lang="en-AU" sz="4000" b="1">
                <a:solidFill>
                  <a:srgbClr val="002C47"/>
                </a:solidFill>
                <a:latin typeface="+mn-lt"/>
              </a:rPr>
              <a:t>Questions</a:t>
            </a:r>
          </a:p>
        </p:txBody>
      </p:sp>
      <p:sp>
        <p:nvSpPr>
          <p:cNvPr id="4" name="Slide Number Placeholder 3">
            <a:extLst>
              <a:ext uri="{FF2B5EF4-FFF2-40B4-BE49-F238E27FC236}">
                <a16:creationId xmlns:a16="http://schemas.microsoft.com/office/drawing/2014/main" id="{2839A97D-A80D-4925-9AD3-02BAC38B87A9}"/>
              </a:ext>
            </a:extLst>
          </p:cNvPr>
          <p:cNvSpPr>
            <a:spLocks noGrp="1"/>
          </p:cNvSpPr>
          <p:nvPr>
            <p:ph type="sldNum" sz="quarter" idx="12"/>
          </p:nvPr>
        </p:nvSpPr>
        <p:spPr/>
        <p:txBody>
          <a:bodyPr/>
          <a:lstStyle/>
          <a:p>
            <a:fld id="{0B838145-52EB-42CA-84C4-FAF7617B8AB6}" type="slidenum">
              <a:rPr lang="en-AU" smtClean="0">
                <a:solidFill>
                  <a:schemeClr val="bg1"/>
                </a:solidFill>
                <a:latin typeface="+mj-lt"/>
              </a:rPr>
              <a:t>16</a:t>
            </a:fld>
            <a:endParaRPr lang="en-AU">
              <a:solidFill>
                <a:schemeClr val="bg1"/>
              </a:solidFill>
              <a:latin typeface="+mj-lt"/>
            </a:endParaRPr>
          </a:p>
        </p:txBody>
      </p:sp>
      <p:pic>
        <p:nvPicPr>
          <p:cNvPr id="3" name="Picture 2">
            <a:extLst>
              <a:ext uri="{FF2B5EF4-FFF2-40B4-BE49-F238E27FC236}">
                <a16:creationId xmlns:a16="http://schemas.microsoft.com/office/drawing/2014/main" id="{18D1061E-C435-FF04-C038-C26E9321723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06074" y="136525"/>
            <a:ext cx="2292295" cy="554784"/>
          </a:xfrm>
          <a:prstGeom prst="rect">
            <a:avLst/>
          </a:prstGeom>
        </p:spPr>
      </p:pic>
    </p:spTree>
    <p:extLst>
      <p:ext uri="{BB962C8B-B14F-4D97-AF65-F5344CB8AC3E}">
        <p14:creationId xmlns:p14="http://schemas.microsoft.com/office/powerpoint/2010/main" val="3147654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3CEDF-1881-48A4-A353-7B0069ACABF2}"/>
              </a:ext>
            </a:extLst>
          </p:cNvPr>
          <p:cNvSpPr>
            <a:spLocks noGrp="1"/>
          </p:cNvSpPr>
          <p:nvPr>
            <p:ph type="title"/>
          </p:nvPr>
        </p:nvSpPr>
        <p:spPr>
          <a:xfrm>
            <a:off x="6883399" y="1128714"/>
            <a:ext cx="4594225" cy="1338262"/>
          </a:xfrm>
        </p:spPr>
        <p:txBody>
          <a:bodyPr anchor="ctr">
            <a:normAutofit/>
          </a:bodyPr>
          <a:lstStyle/>
          <a:p>
            <a:pPr algn="ctr">
              <a:lnSpc>
                <a:spcPct val="100000"/>
              </a:lnSpc>
            </a:pPr>
            <a:r>
              <a:rPr lang="en-AU" sz="4000" b="1">
                <a:solidFill>
                  <a:srgbClr val="002C47"/>
                </a:solidFill>
                <a:latin typeface="+mn-lt"/>
              </a:rPr>
              <a:t>Closing remarks</a:t>
            </a:r>
          </a:p>
        </p:txBody>
      </p:sp>
      <p:sp>
        <p:nvSpPr>
          <p:cNvPr id="4" name="Slide Number Placeholder 3">
            <a:extLst>
              <a:ext uri="{FF2B5EF4-FFF2-40B4-BE49-F238E27FC236}">
                <a16:creationId xmlns:a16="http://schemas.microsoft.com/office/drawing/2014/main" id="{2839A97D-A80D-4925-9AD3-02BAC38B87A9}"/>
              </a:ext>
            </a:extLst>
          </p:cNvPr>
          <p:cNvSpPr>
            <a:spLocks noGrp="1"/>
          </p:cNvSpPr>
          <p:nvPr>
            <p:ph type="sldNum" sz="quarter" idx="12"/>
          </p:nvPr>
        </p:nvSpPr>
        <p:spPr/>
        <p:txBody>
          <a:bodyPr/>
          <a:lstStyle/>
          <a:p>
            <a:fld id="{0B838145-52EB-42CA-84C4-FAF7617B8AB6}" type="slidenum">
              <a:rPr lang="en-AU" smtClean="0">
                <a:solidFill>
                  <a:schemeClr val="bg1"/>
                </a:solidFill>
                <a:latin typeface="+mj-lt"/>
              </a:rPr>
              <a:t>17</a:t>
            </a:fld>
            <a:endParaRPr lang="en-AU">
              <a:solidFill>
                <a:schemeClr val="bg1"/>
              </a:solidFill>
              <a:latin typeface="+mj-lt"/>
            </a:endParaRPr>
          </a:p>
        </p:txBody>
      </p:sp>
      <p:sp>
        <p:nvSpPr>
          <p:cNvPr id="5" name="Text Placeholder 2">
            <a:extLst>
              <a:ext uri="{FF2B5EF4-FFF2-40B4-BE49-F238E27FC236}">
                <a16:creationId xmlns:a16="http://schemas.microsoft.com/office/drawing/2014/main" id="{25357E19-9367-40AE-ACB5-BD51E8CF1213}"/>
              </a:ext>
            </a:extLst>
          </p:cNvPr>
          <p:cNvSpPr>
            <a:spLocks noGrp="1"/>
          </p:cNvSpPr>
          <p:nvPr>
            <p:ph type="body" idx="1"/>
          </p:nvPr>
        </p:nvSpPr>
        <p:spPr>
          <a:xfrm>
            <a:off x="6864349" y="2579688"/>
            <a:ext cx="4594225" cy="1500187"/>
          </a:xfrm>
        </p:spPr>
        <p:txBody>
          <a:bodyPr>
            <a:normAutofit/>
          </a:bodyPr>
          <a:lstStyle/>
          <a:p>
            <a:pPr algn="ctr"/>
            <a:r>
              <a:rPr lang="en-AU" sz="2000"/>
              <a:t>Mary Jeffries</a:t>
            </a:r>
          </a:p>
          <a:p>
            <a:pPr algn="ctr">
              <a:lnSpc>
                <a:spcPct val="115000"/>
              </a:lnSpc>
            </a:pPr>
            <a:r>
              <a:rPr lang="en-AU" sz="2000"/>
              <a:t>Payment Times Reporting Regulator</a:t>
            </a:r>
          </a:p>
        </p:txBody>
      </p:sp>
      <p:pic>
        <p:nvPicPr>
          <p:cNvPr id="3" name="Picture 2">
            <a:extLst>
              <a:ext uri="{FF2B5EF4-FFF2-40B4-BE49-F238E27FC236}">
                <a16:creationId xmlns:a16="http://schemas.microsoft.com/office/drawing/2014/main" id="{E579D6B5-6EA2-8006-875E-4B5154300E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69978" y="136525"/>
            <a:ext cx="2292295" cy="554784"/>
          </a:xfrm>
          <a:prstGeom prst="rect">
            <a:avLst/>
          </a:prstGeom>
        </p:spPr>
      </p:pic>
    </p:spTree>
    <p:extLst>
      <p:ext uri="{BB962C8B-B14F-4D97-AF65-F5344CB8AC3E}">
        <p14:creationId xmlns:p14="http://schemas.microsoft.com/office/powerpoint/2010/main" val="534205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E9433-2859-40E2-8EAB-0331CFB65FEC}"/>
              </a:ext>
            </a:extLst>
          </p:cNvPr>
          <p:cNvSpPr>
            <a:spLocks noGrp="1"/>
          </p:cNvSpPr>
          <p:nvPr>
            <p:ph type="ctrTitle"/>
          </p:nvPr>
        </p:nvSpPr>
        <p:spPr>
          <a:xfrm>
            <a:off x="1524000" y="879949"/>
            <a:ext cx="9144000" cy="2387600"/>
          </a:xfrm>
        </p:spPr>
        <p:txBody>
          <a:bodyPr anchor="ctr">
            <a:normAutofit/>
          </a:bodyPr>
          <a:lstStyle/>
          <a:p>
            <a:br>
              <a:rPr lang="en-AU" b="1">
                <a:latin typeface="+mn-lt"/>
              </a:rPr>
            </a:br>
            <a:r>
              <a:rPr lang="en-AU" b="1">
                <a:solidFill>
                  <a:schemeClr val="bg1"/>
                </a:solidFill>
                <a:latin typeface="+mn-lt"/>
              </a:rPr>
              <a:t>Liaison Forum</a:t>
            </a:r>
          </a:p>
        </p:txBody>
      </p:sp>
      <p:sp>
        <p:nvSpPr>
          <p:cNvPr id="3" name="Subtitle 2">
            <a:extLst>
              <a:ext uri="{FF2B5EF4-FFF2-40B4-BE49-F238E27FC236}">
                <a16:creationId xmlns:a16="http://schemas.microsoft.com/office/drawing/2014/main" id="{4D8D34DE-E81D-4898-B2F1-69EE23261B59}"/>
              </a:ext>
            </a:extLst>
          </p:cNvPr>
          <p:cNvSpPr>
            <a:spLocks noGrp="1"/>
          </p:cNvSpPr>
          <p:nvPr>
            <p:ph type="subTitle" idx="1"/>
          </p:nvPr>
        </p:nvSpPr>
        <p:spPr>
          <a:xfrm>
            <a:off x="1524000" y="3806421"/>
            <a:ext cx="9144000" cy="1655762"/>
          </a:xfrm>
        </p:spPr>
        <p:txBody>
          <a:bodyPr>
            <a:normAutofit/>
          </a:bodyPr>
          <a:lstStyle/>
          <a:p>
            <a:r>
              <a:rPr lang="en-AU" sz="4000" b="1">
                <a:solidFill>
                  <a:schemeClr val="bg1"/>
                </a:solidFill>
              </a:rPr>
              <a:t>Next forum: August 2024</a:t>
            </a:r>
          </a:p>
          <a:p>
            <a:endParaRPr lang="en-AU" sz="3200">
              <a:solidFill>
                <a:schemeClr val="bg1"/>
              </a:solidFill>
            </a:endParaRPr>
          </a:p>
        </p:txBody>
      </p:sp>
      <p:sp>
        <p:nvSpPr>
          <p:cNvPr id="6" name="TextBox 5">
            <a:extLst>
              <a:ext uri="{FF2B5EF4-FFF2-40B4-BE49-F238E27FC236}">
                <a16:creationId xmlns:a16="http://schemas.microsoft.com/office/drawing/2014/main" id="{11DE4776-05FD-4579-B301-4DB80A7866B8}"/>
              </a:ext>
            </a:extLst>
          </p:cNvPr>
          <p:cNvSpPr txBox="1"/>
          <p:nvPr/>
        </p:nvSpPr>
        <p:spPr>
          <a:xfrm>
            <a:off x="3048838" y="5499766"/>
            <a:ext cx="6094324" cy="461665"/>
          </a:xfrm>
          <a:prstGeom prst="rect">
            <a:avLst/>
          </a:prstGeom>
          <a:noFill/>
        </p:spPr>
        <p:txBody>
          <a:bodyPr wrap="square">
            <a:spAutoFit/>
          </a:bodyPr>
          <a:lstStyle/>
          <a:p>
            <a:pPr algn="ctr"/>
            <a:r>
              <a:rPr lang="en-AU" sz="2400">
                <a:solidFill>
                  <a:schemeClr val="bg1"/>
                </a:solidFill>
                <a:hlinkClick r:id="rId4">
                  <a:extLst>
                    <a:ext uri="{A12FA001-AC4F-418D-AE19-62706E023703}">
                      <ahyp:hlinkClr xmlns:ahyp="http://schemas.microsoft.com/office/drawing/2018/hyperlinkcolor" val="tx"/>
                    </a:ext>
                  </a:extLst>
                </a:hlinkClick>
              </a:rPr>
              <a:t>support@paymenttimes.gov.au</a:t>
            </a:r>
            <a:r>
              <a:rPr lang="en-AU" sz="2400">
                <a:solidFill>
                  <a:schemeClr val="bg1"/>
                </a:solidFill>
              </a:rPr>
              <a:t> </a:t>
            </a:r>
          </a:p>
        </p:txBody>
      </p:sp>
      <p:sp>
        <p:nvSpPr>
          <p:cNvPr id="4" name="Slide Number Placeholder 3">
            <a:extLst>
              <a:ext uri="{FF2B5EF4-FFF2-40B4-BE49-F238E27FC236}">
                <a16:creationId xmlns:a16="http://schemas.microsoft.com/office/drawing/2014/main" id="{82F0C96A-0D2B-497C-8DD6-0DD1C0E01A05}"/>
              </a:ext>
            </a:extLst>
          </p:cNvPr>
          <p:cNvSpPr>
            <a:spLocks noGrp="1"/>
          </p:cNvSpPr>
          <p:nvPr>
            <p:ph type="sldNum" sz="quarter" idx="12"/>
          </p:nvPr>
        </p:nvSpPr>
        <p:spPr/>
        <p:txBody>
          <a:bodyPr/>
          <a:lstStyle/>
          <a:p>
            <a:fld id="{0B838145-52EB-42CA-84C4-FAF7617B8AB6}" type="slidenum">
              <a:rPr lang="en-AU" smtClean="0"/>
              <a:t>18</a:t>
            </a:fld>
            <a:endParaRPr lang="en-AU"/>
          </a:p>
        </p:txBody>
      </p:sp>
    </p:spTree>
    <p:extLst>
      <p:ext uri="{BB962C8B-B14F-4D97-AF65-F5344CB8AC3E}">
        <p14:creationId xmlns:p14="http://schemas.microsoft.com/office/powerpoint/2010/main" val="4193883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5311-D143-4458-82DF-7244CF5E7745}"/>
              </a:ext>
            </a:extLst>
          </p:cNvPr>
          <p:cNvSpPr>
            <a:spLocks noGrp="1"/>
          </p:cNvSpPr>
          <p:nvPr>
            <p:ph type="title"/>
          </p:nvPr>
        </p:nvSpPr>
        <p:spPr>
          <a:xfrm>
            <a:off x="881495" y="203078"/>
            <a:ext cx="10515600" cy="1325563"/>
          </a:xfrm>
        </p:spPr>
        <p:txBody>
          <a:bodyPr anchor="ctr">
            <a:normAutofit/>
          </a:bodyPr>
          <a:lstStyle/>
          <a:p>
            <a:pPr>
              <a:lnSpc>
                <a:spcPct val="100000"/>
              </a:lnSpc>
            </a:pPr>
            <a:r>
              <a:rPr lang="en-AU" sz="4000" b="1">
                <a:solidFill>
                  <a:srgbClr val="002C47"/>
                </a:solidFill>
                <a:latin typeface="+mn-lt"/>
              </a:rPr>
              <a:t>Welcome and overview</a:t>
            </a:r>
          </a:p>
        </p:txBody>
      </p:sp>
      <p:sp>
        <p:nvSpPr>
          <p:cNvPr id="9" name="Content Placeholder 8">
            <a:extLst>
              <a:ext uri="{FF2B5EF4-FFF2-40B4-BE49-F238E27FC236}">
                <a16:creationId xmlns:a16="http://schemas.microsoft.com/office/drawing/2014/main" id="{CE1ACDAE-CE86-7260-A0BF-E1F96BD64885}"/>
              </a:ext>
            </a:extLst>
          </p:cNvPr>
          <p:cNvSpPr>
            <a:spLocks noGrp="1"/>
          </p:cNvSpPr>
          <p:nvPr>
            <p:ph sz="quarter" idx="4"/>
          </p:nvPr>
        </p:nvSpPr>
        <p:spPr>
          <a:xfrm>
            <a:off x="1002020" y="1528641"/>
            <a:ext cx="10395075" cy="4432544"/>
          </a:xfrm>
        </p:spPr>
        <p:txBody>
          <a:bodyPr vert="horz" lIns="91440" tIns="45720" rIns="91440" bIns="45720" rtlCol="0" anchor="t">
            <a:normAutofit/>
          </a:bodyPr>
          <a:lstStyle/>
          <a:p>
            <a:pPr marL="514350" indent="-514350">
              <a:spcBef>
                <a:spcPts val="1800"/>
              </a:spcBef>
              <a:spcAft>
                <a:spcPts val="600"/>
              </a:spcAft>
              <a:buFont typeface="+mj-lt"/>
              <a:buAutoNum type="arabicPeriod"/>
            </a:pPr>
            <a:r>
              <a:rPr lang="en-GB">
                <a:cs typeface="Calibri"/>
              </a:rPr>
              <a:t>Regulator’s opening remarks</a:t>
            </a:r>
          </a:p>
          <a:p>
            <a:pPr marL="514350" indent="-514350">
              <a:spcBef>
                <a:spcPts val="1800"/>
              </a:spcBef>
              <a:spcAft>
                <a:spcPts val="600"/>
              </a:spcAft>
              <a:buFont typeface="+mj-lt"/>
              <a:buAutoNum type="arabicPeriod"/>
            </a:pPr>
            <a:r>
              <a:rPr lang="en-GB">
                <a:cs typeface="Calibri"/>
              </a:rPr>
              <a:t>Latest insights and data</a:t>
            </a:r>
          </a:p>
          <a:p>
            <a:pPr marL="514350" indent="-514350">
              <a:spcBef>
                <a:spcPts val="1800"/>
              </a:spcBef>
              <a:spcAft>
                <a:spcPts val="600"/>
              </a:spcAft>
              <a:buFont typeface="+mj-lt"/>
              <a:buAutoNum type="arabicPeriod"/>
            </a:pPr>
            <a:r>
              <a:rPr lang="en-GB">
                <a:cs typeface="Calibri"/>
              </a:rPr>
              <a:t>Policy and resources update</a:t>
            </a:r>
          </a:p>
          <a:p>
            <a:pPr marL="514350" indent="-514350">
              <a:spcBef>
                <a:spcPts val="1800"/>
              </a:spcBef>
              <a:spcAft>
                <a:spcPts val="600"/>
              </a:spcAft>
              <a:buFont typeface="+mj-lt"/>
              <a:buAutoNum type="arabicPeriod"/>
            </a:pPr>
            <a:r>
              <a:rPr lang="en-GB">
                <a:cs typeface="Calibri"/>
              </a:rPr>
              <a:t>Operations</a:t>
            </a:r>
          </a:p>
          <a:p>
            <a:pPr marL="514350" indent="-514350">
              <a:spcBef>
                <a:spcPts val="1800"/>
              </a:spcBef>
              <a:spcAft>
                <a:spcPts val="600"/>
              </a:spcAft>
              <a:buFont typeface="+mj-lt"/>
              <a:buAutoNum type="arabicPeriod"/>
            </a:pPr>
            <a:r>
              <a:rPr lang="en-GB">
                <a:cs typeface="Calibri"/>
              </a:rPr>
              <a:t>Questions and discussion</a:t>
            </a:r>
          </a:p>
          <a:p>
            <a:pPr marL="514350" indent="-514350">
              <a:spcBef>
                <a:spcPts val="1800"/>
              </a:spcBef>
              <a:spcAft>
                <a:spcPts val="600"/>
              </a:spcAft>
              <a:buFont typeface="+mj-lt"/>
              <a:buAutoNum type="arabicPeriod"/>
            </a:pPr>
            <a:r>
              <a:rPr lang="en-GB">
                <a:cs typeface="Calibri"/>
              </a:rPr>
              <a:t>Closing remarks</a:t>
            </a:r>
          </a:p>
          <a:p>
            <a:pPr marL="514350" indent="-514350">
              <a:buFont typeface="+mj-lt"/>
              <a:buAutoNum type="arabicPeriod"/>
            </a:pPr>
            <a:endParaRPr lang="en-GB">
              <a:cs typeface="Calibri"/>
            </a:endParaRPr>
          </a:p>
          <a:p>
            <a:pPr marL="514350" indent="-514350">
              <a:buFont typeface="+mj-lt"/>
              <a:buAutoNum type="arabicPeriod"/>
            </a:pPr>
            <a:endParaRPr lang="en-GB">
              <a:cs typeface="Calibri"/>
            </a:endParaRPr>
          </a:p>
        </p:txBody>
      </p:sp>
      <p:sp>
        <p:nvSpPr>
          <p:cNvPr id="5" name="Slide Number Placeholder 4">
            <a:extLst>
              <a:ext uri="{FF2B5EF4-FFF2-40B4-BE49-F238E27FC236}">
                <a16:creationId xmlns:a16="http://schemas.microsoft.com/office/drawing/2014/main" id="{CEDA6418-EC4E-49FA-9947-1BC92C758E51}"/>
              </a:ext>
            </a:extLst>
          </p:cNvPr>
          <p:cNvSpPr>
            <a:spLocks noGrp="1"/>
          </p:cNvSpPr>
          <p:nvPr>
            <p:ph type="sldNum" sz="quarter" idx="12"/>
          </p:nvPr>
        </p:nvSpPr>
        <p:spPr/>
        <p:txBody>
          <a:bodyPr/>
          <a:lstStyle/>
          <a:p>
            <a:fld id="{0B838145-52EB-42CA-84C4-FAF7617B8AB6}" type="slidenum">
              <a:rPr lang="en-AU" smtClean="0">
                <a:solidFill>
                  <a:schemeClr val="bg1"/>
                </a:solidFill>
              </a:rPr>
              <a:t>2</a:t>
            </a:fld>
            <a:endParaRPr lang="en-AU">
              <a:solidFill>
                <a:schemeClr val="bg1"/>
              </a:solidFill>
            </a:endParaRPr>
          </a:p>
        </p:txBody>
      </p:sp>
      <p:pic>
        <p:nvPicPr>
          <p:cNvPr id="10" name="Picture 9">
            <a:extLst>
              <a:ext uri="{FF2B5EF4-FFF2-40B4-BE49-F238E27FC236}">
                <a16:creationId xmlns:a16="http://schemas.microsoft.com/office/drawing/2014/main" id="{3473B94B-7446-1128-B5FD-08E2C114536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93105" y="308875"/>
            <a:ext cx="2294773" cy="556984"/>
          </a:xfrm>
          <a:prstGeom prst="rect">
            <a:avLst/>
          </a:prstGeom>
        </p:spPr>
      </p:pic>
    </p:spTree>
    <p:extLst>
      <p:ext uri="{BB962C8B-B14F-4D97-AF65-F5344CB8AC3E}">
        <p14:creationId xmlns:p14="http://schemas.microsoft.com/office/powerpoint/2010/main" val="2307797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3CEDF-1881-48A4-A353-7B0069ACABF2}"/>
              </a:ext>
            </a:extLst>
          </p:cNvPr>
          <p:cNvSpPr>
            <a:spLocks noGrp="1"/>
          </p:cNvSpPr>
          <p:nvPr>
            <p:ph type="title"/>
          </p:nvPr>
        </p:nvSpPr>
        <p:spPr>
          <a:xfrm>
            <a:off x="6883399" y="1128714"/>
            <a:ext cx="4594225" cy="1338262"/>
          </a:xfrm>
        </p:spPr>
        <p:txBody>
          <a:bodyPr anchor="ctr">
            <a:normAutofit/>
          </a:bodyPr>
          <a:lstStyle/>
          <a:p>
            <a:pPr algn="ctr">
              <a:lnSpc>
                <a:spcPct val="100000"/>
              </a:lnSpc>
            </a:pPr>
            <a:r>
              <a:rPr lang="en-AU" sz="4000" b="1">
                <a:solidFill>
                  <a:srgbClr val="002C47"/>
                </a:solidFill>
                <a:latin typeface="+mn-lt"/>
              </a:rPr>
              <a:t>The Regulator</a:t>
            </a:r>
          </a:p>
        </p:txBody>
      </p:sp>
      <p:sp>
        <p:nvSpPr>
          <p:cNvPr id="4" name="Slide Number Placeholder 3">
            <a:extLst>
              <a:ext uri="{FF2B5EF4-FFF2-40B4-BE49-F238E27FC236}">
                <a16:creationId xmlns:a16="http://schemas.microsoft.com/office/drawing/2014/main" id="{2839A97D-A80D-4925-9AD3-02BAC38B87A9}"/>
              </a:ext>
            </a:extLst>
          </p:cNvPr>
          <p:cNvSpPr>
            <a:spLocks noGrp="1"/>
          </p:cNvSpPr>
          <p:nvPr>
            <p:ph type="sldNum" sz="quarter" idx="12"/>
          </p:nvPr>
        </p:nvSpPr>
        <p:spPr/>
        <p:txBody>
          <a:bodyPr/>
          <a:lstStyle/>
          <a:p>
            <a:fld id="{0B838145-52EB-42CA-84C4-FAF7617B8AB6}" type="slidenum">
              <a:rPr lang="en-AU" smtClean="0">
                <a:solidFill>
                  <a:schemeClr val="bg1"/>
                </a:solidFill>
                <a:latin typeface="+mj-lt"/>
              </a:rPr>
              <a:t>3</a:t>
            </a:fld>
            <a:endParaRPr lang="en-AU">
              <a:solidFill>
                <a:schemeClr val="bg1"/>
              </a:solidFill>
              <a:latin typeface="+mj-lt"/>
            </a:endParaRPr>
          </a:p>
        </p:txBody>
      </p:sp>
      <p:sp>
        <p:nvSpPr>
          <p:cNvPr id="8" name="Text Placeholder 2">
            <a:extLst>
              <a:ext uri="{FF2B5EF4-FFF2-40B4-BE49-F238E27FC236}">
                <a16:creationId xmlns:a16="http://schemas.microsoft.com/office/drawing/2014/main" id="{9F737659-7C4B-4E67-A380-FD2E3B461C17}"/>
              </a:ext>
            </a:extLst>
          </p:cNvPr>
          <p:cNvSpPr>
            <a:spLocks noGrp="1"/>
          </p:cNvSpPr>
          <p:nvPr>
            <p:ph type="body" idx="1"/>
          </p:nvPr>
        </p:nvSpPr>
        <p:spPr>
          <a:xfrm>
            <a:off x="6864349" y="2579688"/>
            <a:ext cx="4594225" cy="1500187"/>
          </a:xfrm>
        </p:spPr>
        <p:txBody>
          <a:bodyPr vert="horz" lIns="91440" tIns="45720" rIns="91440" bIns="45720" rtlCol="0" anchor="t">
            <a:normAutofit/>
          </a:bodyPr>
          <a:lstStyle/>
          <a:p>
            <a:pPr algn="ctr"/>
            <a:r>
              <a:rPr lang="en-AU" sz="2000"/>
              <a:t>Mary Jeffries</a:t>
            </a:r>
          </a:p>
          <a:p>
            <a:pPr algn="ctr"/>
            <a:r>
              <a:rPr lang="en-AU" sz="2000"/>
              <a:t>Payment Times Reporting Regulator</a:t>
            </a:r>
          </a:p>
        </p:txBody>
      </p:sp>
      <p:pic>
        <p:nvPicPr>
          <p:cNvPr id="3" name="Picture 2">
            <a:extLst>
              <a:ext uri="{FF2B5EF4-FFF2-40B4-BE49-F238E27FC236}">
                <a16:creationId xmlns:a16="http://schemas.microsoft.com/office/drawing/2014/main" id="{CA718600-A65B-C887-99FD-9947D02B80D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41379" y="303213"/>
            <a:ext cx="2292295" cy="554784"/>
          </a:xfrm>
          <a:prstGeom prst="rect">
            <a:avLst/>
          </a:prstGeom>
        </p:spPr>
      </p:pic>
    </p:spTree>
    <p:extLst>
      <p:ext uri="{BB962C8B-B14F-4D97-AF65-F5344CB8AC3E}">
        <p14:creationId xmlns:p14="http://schemas.microsoft.com/office/powerpoint/2010/main" val="2364580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3CEDF-1881-48A4-A353-7B0069ACABF2}"/>
              </a:ext>
            </a:extLst>
          </p:cNvPr>
          <p:cNvSpPr>
            <a:spLocks noGrp="1"/>
          </p:cNvSpPr>
          <p:nvPr>
            <p:ph type="title"/>
          </p:nvPr>
        </p:nvSpPr>
        <p:spPr>
          <a:xfrm>
            <a:off x="6883399" y="1128714"/>
            <a:ext cx="4594225" cy="1338262"/>
          </a:xfrm>
        </p:spPr>
        <p:txBody>
          <a:bodyPr anchor="ctr">
            <a:normAutofit/>
          </a:bodyPr>
          <a:lstStyle/>
          <a:p>
            <a:pPr algn="ctr">
              <a:lnSpc>
                <a:spcPct val="100000"/>
              </a:lnSpc>
            </a:pPr>
            <a:r>
              <a:rPr lang="en-AU" sz="4000" b="1">
                <a:solidFill>
                  <a:srgbClr val="002C47"/>
                </a:solidFill>
                <a:latin typeface="+mn-lt"/>
              </a:rPr>
              <a:t>Data and insights </a:t>
            </a:r>
          </a:p>
        </p:txBody>
      </p:sp>
      <p:sp>
        <p:nvSpPr>
          <p:cNvPr id="4" name="Slide Number Placeholder 3">
            <a:extLst>
              <a:ext uri="{FF2B5EF4-FFF2-40B4-BE49-F238E27FC236}">
                <a16:creationId xmlns:a16="http://schemas.microsoft.com/office/drawing/2014/main" id="{2839A97D-A80D-4925-9AD3-02BAC38B87A9}"/>
              </a:ext>
            </a:extLst>
          </p:cNvPr>
          <p:cNvSpPr>
            <a:spLocks noGrp="1"/>
          </p:cNvSpPr>
          <p:nvPr>
            <p:ph type="sldNum" sz="quarter" idx="12"/>
          </p:nvPr>
        </p:nvSpPr>
        <p:spPr/>
        <p:txBody>
          <a:bodyPr/>
          <a:lstStyle/>
          <a:p>
            <a:fld id="{0B838145-52EB-42CA-84C4-FAF7617B8AB6}" type="slidenum">
              <a:rPr lang="en-AU" smtClean="0">
                <a:solidFill>
                  <a:schemeClr val="bg1"/>
                </a:solidFill>
                <a:latin typeface="+mj-lt"/>
              </a:rPr>
              <a:t>4</a:t>
            </a:fld>
            <a:endParaRPr lang="en-AU">
              <a:solidFill>
                <a:schemeClr val="bg1"/>
              </a:solidFill>
              <a:latin typeface="+mj-lt"/>
            </a:endParaRPr>
          </a:p>
        </p:txBody>
      </p:sp>
      <p:sp>
        <p:nvSpPr>
          <p:cNvPr id="8" name="Text Placeholder 2">
            <a:extLst>
              <a:ext uri="{FF2B5EF4-FFF2-40B4-BE49-F238E27FC236}">
                <a16:creationId xmlns:a16="http://schemas.microsoft.com/office/drawing/2014/main" id="{9F737659-7C4B-4E67-A380-FD2E3B461C17}"/>
              </a:ext>
            </a:extLst>
          </p:cNvPr>
          <p:cNvSpPr>
            <a:spLocks noGrp="1"/>
          </p:cNvSpPr>
          <p:nvPr>
            <p:ph type="body" idx="1"/>
          </p:nvPr>
        </p:nvSpPr>
        <p:spPr>
          <a:xfrm>
            <a:off x="6864349" y="2579688"/>
            <a:ext cx="4594225" cy="1500187"/>
          </a:xfrm>
        </p:spPr>
        <p:txBody>
          <a:bodyPr>
            <a:normAutofit/>
          </a:bodyPr>
          <a:lstStyle/>
          <a:p>
            <a:pPr algn="ctr"/>
            <a:r>
              <a:rPr lang="en-AU" sz="2000"/>
              <a:t>Leanne Kennedy</a:t>
            </a:r>
          </a:p>
          <a:p>
            <a:pPr algn="ctr"/>
            <a:r>
              <a:rPr lang="en-AU" sz="2000"/>
              <a:t>Director</a:t>
            </a:r>
            <a:br>
              <a:rPr lang="en-AU" sz="2000"/>
            </a:br>
            <a:r>
              <a:rPr lang="en-AU" sz="2000"/>
              <a:t>IT, Communications and Data</a:t>
            </a:r>
          </a:p>
        </p:txBody>
      </p:sp>
      <p:pic>
        <p:nvPicPr>
          <p:cNvPr id="6" name="Picture 5">
            <a:extLst>
              <a:ext uri="{FF2B5EF4-FFF2-40B4-BE49-F238E27FC236}">
                <a16:creationId xmlns:a16="http://schemas.microsoft.com/office/drawing/2014/main" id="{B4A26254-5061-889C-094B-CB8A3C240B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73725" y="240182"/>
            <a:ext cx="2292295" cy="554784"/>
          </a:xfrm>
          <a:prstGeom prst="rect">
            <a:avLst/>
          </a:prstGeom>
        </p:spPr>
      </p:pic>
    </p:spTree>
    <p:extLst>
      <p:ext uri="{BB962C8B-B14F-4D97-AF65-F5344CB8AC3E}">
        <p14:creationId xmlns:p14="http://schemas.microsoft.com/office/powerpoint/2010/main" val="4077297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5311-D143-4458-82DF-7244CF5E7745}"/>
              </a:ext>
            </a:extLst>
          </p:cNvPr>
          <p:cNvSpPr>
            <a:spLocks noGrp="1"/>
          </p:cNvSpPr>
          <p:nvPr>
            <p:ph type="title"/>
          </p:nvPr>
        </p:nvSpPr>
        <p:spPr>
          <a:xfrm>
            <a:off x="628529" y="249377"/>
            <a:ext cx="6542292" cy="1326759"/>
          </a:xfrm>
        </p:spPr>
        <p:txBody>
          <a:bodyPr anchor="ctr">
            <a:normAutofit/>
          </a:bodyPr>
          <a:lstStyle/>
          <a:p>
            <a:pPr>
              <a:lnSpc>
                <a:spcPct val="100000"/>
              </a:lnSpc>
            </a:pPr>
            <a:r>
              <a:rPr lang="en-AU" sz="3600" b="1" dirty="0">
                <a:solidFill>
                  <a:srgbClr val="002C47"/>
                </a:solidFill>
                <a:latin typeface="+mn-lt"/>
              </a:rPr>
              <a:t>Latest Insights and Data from</a:t>
            </a:r>
            <a:br>
              <a:rPr lang="en-AU" sz="3600" b="1" dirty="0">
                <a:solidFill>
                  <a:srgbClr val="002C47"/>
                </a:solidFill>
                <a:latin typeface="+mn-lt"/>
              </a:rPr>
            </a:br>
            <a:r>
              <a:rPr lang="en-AU" sz="3600" b="1" dirty="0">
                <a:solidFill>
                  <a:srgbClr val="002C47"/>
                </a:solidFill>
                <a:latin typeface="+mn-lt"/>
              </a:rPr>
              <a:t> the </a:t>
            </a:r>
            <a:r>
              <a:rPr lang="en-GB" sz="3600" b="1" dirty="0">
                <a:solidFill>
                  <a:srgbClr val="002C47"/>
                </a:solidFill>
                <a:latin typeface="+mn-lt"/>
              </a:rPr>
              <a:t>January Regulator’s Update</a:t>
            </a:r>
            <a:r>
              <a:rPr lang="en-AU" sz="3600" b="1" dirty="0">
                <a:solidFill>
                  <a:srgbClr val="002C47"/>
                </a:solidFill>
                <a:latin typeface="+mn-lt"/>
              </a:rPr>
              <a:t> </a:t>
            </a:r>
          </a:p>
        </p:txBody>
      </p:sp>
      <p:sp>
        <p:nvSpPr>
          <p:cNvPr id="6" name="Text Placeholder 5">
            <a:extLst>
              <a:ext uri="{FF2B5EF4-FFF2-40B4-BE49-F238E27FC236}">
                <a16:creationId xmlns:a16="http://schemas.microsoft.com/office/drawing/2014/main" id="{571FFABB-3A42-6E2B-F5DA-50FBDF9D7CB2}"/>
              </a:ext>
            </a:extLst>
          </p:cNvPr>
          <p:cNvSpPr>
            <a:spLocks noGrp="1"/>
          </p:cNvSpPr>
          <p:nvPr>
            <p:ph type="body" sz="quarter" idx="3"/>
          </p:nvPr>
        </p:nvSpPr>
        <p:spPr>
          <a:xfrm>
            <a:off x="585849" y="1576136"/>
            <a:ext cx="6715282" cy="4138864"/>
          </a:xfrm>
        </p:spPr>
        <p:txBody>
          <a:bodyPr anchor="t">
            <a:noAutofit/>
          </a:bodyPr>
          <a:lstStyle/>
          <a:p>
            <a:pPr marL="457200" indent="-457200">
              <a:buFont typeface="Arial" panose="020B0604020202020204" pitchFamily="34" charset="0"/>
              <a:buChar char="•"/>
            </a:pPr>
            <a:endParaRPr lang="en-GB" sz="2800" b="0" dirty="0">
              <a:cs typeface="Calibri"/>
            </a:endParaRPr>
          </a:p>
          <a:p>
            <a:pPr marL="457200" indent="-457200">
              <a:buFont typeface="Arial" panose="020B0604020202020204" pitchFamily="34" charset="0"/>
              <a:buChar char="•"/>
            </a:pPr>
            <a:r>
              <a:rPr lang="en-GB" sz="2800" b="0" dirty="0">
                <a:cs typeface="Calibri"/>
              </a:rPr>
              <a:t>Adds Reporting Cycle 5 data to the analysis</a:t>
            </a:r>
          </a:p>
          <a:p>
            <a:pPr marL="457200" indent="-457200">
              <a:buFont typeface="Arial" panose="020B0604020202020204" pitchFamily="34" charset="0"/>
              <a:buChar char="•"/>
            </a:pPr>
            <a:endParaRPr lang="en-GB" sz="2800" b="0" dirty="0">
              <a:cs typeface="Calibri"/>
            </a:endParaRPr>
          </a:p>
          <a:p>
            <a:pPr marL="457200" indent="-457200">
              <a:buFont typeface="Arial" panose="020B0604020202020204" pitchFamily="34" charset="0"/>
              <a:buChar char="•"/>
            </a:pPr>
            <a:r>
              <a:rPr lang="en-GB" sz="2800" b="0" dirty="0">
                <a:cs typeface="Calibri"/>
              </a:rPr>
              <a:t>New Data Snapshot feature</a:t>
            </a:r>
          </a:p>
          <a:p>
            <a:r>
              <a:rPr lang="en-GB" sz="2800" b="0" dirty="0">
                <a:cs typeface="Calibri"/>
              </a:rPr>
              <a:t>	</a:t>
            </a:r>
            <a:br>
              <a:rPr lang="en-GB" sz="2800" b="0" dirty="0">
                <a:cs typeface="Calibri"/>
              </a:rPr>
            </a:br>
            <a:endParaRPr lang="en-GB" sz="2800" b="0" dirty="0">
              <a:cs typeface="Calibri"/>
            </a:endParaRPr>
          </a:p>
          <a:p>
            <a:pPr marL="457200" indent="-457200">
              <a:buFont typeface="Arial" panose="020B0604020202020204" pitchFamily="34" charset="0"/>
              <a:buChar char="•"/>
            </a:pPr>
            <a:endParaRPr lang="en-GB" sz="2800" b="0" dirty="0">
              <a:cs typeface="Calibri"/>
            </a:endParaRPr>
          </a:p>
          <a:p>
            <a:endParaRPr lang="en-GB" sz="2800" dirty="0">
              <a:cs typeface="Calibri"/>
            </a:endParaRPr>
          </a:p>
          <a:p>
            <a:r>
              <a:rPr lang="en-GB" sz="2800" dirty="0">
                <a:cs typeface="Calibri"/>
              </a:rPr>
              <a:t>	</a:t>
            </a:r>
            <a:endParaRPr lang="en-GB" dirty="0">
              <a:cs typeface="Calibri"/>
            </a:endParaRPr>
          </a:p>
        </p:txBody>
      </p:sp>
      <p:pic>
        <p:nvPicPr>
          <p:cNvPr id="8" name="Picture 7" descr="This object has 9 shaded rectangles with a key statistic from analysis of payment times reports for the six months to 30 June 2023. The two main points are the average payment term offered to small businesses is 35.4 days, a 5 per cent decrease since the previous report; and the proportion of invoices paid within 30 days is 67.2 per cent, a 2.7 percentage point increase since last period.">
            <a:extLst>
              <a:ext uri="{FF2B5EF4-FFF2-40B4-BE49-F238E27FC236}">
                <a16:creationId xmlns:a16="http://schemas.microsoft.com/office/drawing/2014/main" id="{D32AC938-FBF7-9542-A62B-76F53614F221}"/>
              </a:ext>
            </a:extLst>
          </p:cNvPr>
          <p:cNvPicPr>
            <a:picLocks noChangeAspect="1"/>
          </p:cNvPicPr>
          <p:nvPr/>
        </p:nvPicPr>
        <p:blipFill>
          <a:blip r:embed="rId4"/>
          <a:stretch>
            <a:fillRect/>
          </a:stretch>
        </p:blipFill>
        <p:spPr>
          <a:xfrm>
            <a:off x="7760353" y="249378"/>
            <a:ext cx="4082747" cy="5858543"/>
          </a:xfrm>
          <a:prstGeom prst="rect">
            <a:avLst/>
          </a:prstGeom>
        </p:spPr>
      </p:pic>
      <p:sp>
        <p:nvSpPr>
          <p:cNvPr id="5" name="Slide Number Placeholder 4">
            <a:extLst>
              <a:ext uri="{FF2B5EF4-FFF2-40B4-BE49-F238E27FC236}">
                <a16:creationId xmlns:a16="http://schemas.microsoft.com/office/drawing/2014/main" id="{CEDA6418-EC4E-49FA-9947-1BC92C758E51}"/>
              </a:ext>
            </a:extLst>
          </p:cNvPr>
          <p:cNvSpPr>
            <a:spLocks noGrp="1"/>
          </p:cNvSpPr>
          <p:nvPr>
            <p:ph type="sldNum" sz="quarter" idx="12"/>
          </p:nvPr>
        </p:nvSpPr>
        <p:spPr/>
        <p:txBody>
          <a:bodyPr/>
          <a:lstStyle/>
          <a:p>
            <a:fld id="{0B838145-52EB-42CA-84C4-FAF7617B8AB6}" type="slidenum">
              <a:rPr lang="en-AU" smtClean="0">
                <a:solidFill>
                  <a:schemeClr val="bg1"/>
                </a:solidFill>
              </a:rPr>
              <a:t>5</a:t>
            </a:fld>
            <a:endParaRPr lang="en-AU">
              <a:solidFill>
                <a:schemeClr val="bg1"/>
              </a:solidFill>
            </a:endParaRPr>
          </a:p>
        </p:txBody>
      </p:sp>
    </p:spTree>
    <p:extLst>
      <p:ext uri="{BB962C8B-B14F-4D97-AF65-F5344CB8AC3E}">
        <p14:creationId xmlns:p14="http://schemas.microsoft.com/office/powerpoint/2010/main" val="2782847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5311-D143-4458-82DF-7244CF5E7745}"/>
              </a:ext>
            </a:extLst>
          </p:cNvPr>
          <p:cNvSpPr>
            <a:spLocks noGrp="1"/>
          </p:cNvSpPr>
          <p:nvPr>
            <p:ph type="title"/>
          </p:nvPr>
        </p:nvSpPr>
        <p:spPr>
          <a:xfrm>
            <a:off x="428625" y="412750"/>
            <a:ext cx="11391900" cy="739775"/>
          </a:xfrm>
        </p:spPr>
        <p:txBody>
          <a:bodyPr anchor="ctr">
            <a:normAutofit/>
          </a:bodyPr>
          <a:lstStyle/>
          <a:p>
            <a:pPr>
              <a:lnSpc>
                <a:spcPct val="100000"/>
              </a:lnSpc>
            </a:pPr>
            <a:r>
              <a:rPr lang="en-AU" sz="4000" b="1">
                <a:solidFill>
                  <a:srgbClr val="002C47"/>
                </a:solidFill>
                <a:latin typeface="+mn-lt"/>
              </a:rPr>
              <a:t>Activity Update</a:t>
            </a:r>
          </a:p>
        </p:txBody>
      </p:sp>
      <p:pic>
        <p:nvPicPr>
          <p:cNvPr id="4" name="Content Placeholder 3" descr="The activity update slide shows an icon of a sheaf of reports, denoting 49,669 reports have been lodged since the scheme began in January 2021. The second icon shows a handshake between two hands, representing the 60 entities that have volunteered to report their payment performance with small business suppliers.">
            <a:extLst>
              <a:ext uri="{FF2B5EF4-FFF2-40B4-BE49-F238E27FC236}">
                <a16:creationId xmlns:a16="http://schemas.microsoft.com/office/drawing/2014/main" id="{55F11B5C-D8D0-EEBD-B293-026F39FD6337}"/>
              </a:ext>
            </a:extLst>
          </p:cNvPr>
          <p:cNvPicPr>
            <a:picLocks noGrp="1" noChangeAspect="1"/>
          </p:cNvPicPr>
          <p:nvPr>
            <p:ph idx="1"/>
          </p:nvPr>
        </p:nvPicPr>
        <p:blipFill>
          <a:blip r:embed="rId4"/>
          <a:stretch>
            <a:fillRect/>
          </a:stretch>
        </p:blipFill>
        <p:spPr>
          <a:xfrm>
            <a:off x="299657" y="1272773"/>
            <a:ext cx="6081397" cy="3904534"/>
          </a:xfrm>
          <a:prstGeom prst="rect">
            <a:avLst/>
          </a:prstGeom>
        </p:spPr>
      </p:pic>
      <p:sp>
        <p:nvSpPr>
          <p:cNvPr id="5" name="Slide Number Placeholder 4">
            <a:extLst>
              <a:ext uri="{FF2B5EF4-FFF2-40B4-BE49-F238E27FC236}">
                <a16:creationId xmlns:a16="http://schemas.microsoft.com/office/drawing/2014/main" id="{CEDA6418-EC4E-49FA-9947-1BC92C758E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38145-52EB-42CA-84C4-FAF7617B8AB6}" type="slidenum">
              <a:rPr kumimoji="0" lang="en-AU"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This object shows an icon of a single  corporate building, indicating 3,294 entities (30 per cent of the total) reported individually and not within a corporate group. &#10;The second icon shows a cluster of five corporate buildings to denote 7,716 entities (70 per cent of the total number) reported within a group.">
            <a:extLst>
              <a:ext uri="{FF2B5EF4-FFF2-40B4-BE49-F238E27FC236}">
                <a16:creationId xmlns:a16="http://schemas.microsoft.com/office/drawing/2014/main" id="{4CC7DF88-C5F1-2208-0AA9-722B49394931}"/>
              </a:ext>
            </a:extLst>
          </p:cNvPr>
          <p:cNvPicPr>
            <a:picLocks noChangeAspect="1"/>
          </p:cNvPicPr>
          <p:nvPr/>
        </p:nvPicPr>
        <p:blipFill>
          <a:blip r:embed="rId5"/>
          <a:stretch>
            <a:fillRect/>
          </a:stretch>
        </p:blipFill>
        <p:spPr>
          <a:xfrm>
            <a:off x="6252942" y="1531457"/>
            <a:ext cx="5803460" cy="3761760"/>
          </a:xfrm>
          <a:prstGeom prst="rect">
            <a:avLst/>
          </a:prstGeom>
        </p:spPr>
      </p:pic>
      <p:pic>
        <p:nvPicPr>
          <p:cNvPr id="7" name="Picture 6">
            <a:extLst>
              <a:ext uri="{FF2B5EF4-FFF2-40B4-BE49-F238E27FC236}">
                <a16:creationId xmlns:a16="http://schemas.microsoft.com/office/drawing/2014/main" id="{8EED62AB-FEDC-C296-77ED-B9649464906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471080" y="227853"/>
            <a:ext cx="2292295" cy="554784"/>
          </a:xfrm>
          <a:prstGeom prst="rect">
            <a:avLst/>
          </a:prstGeom>
        </p:spPr>
      </p:pic>
    </p:spTree>
    <p:extLst>
      <p:ext uri="{BB962C8B-B14F-4D97-AF65-F5344CB8AC3E}">
        <p14:creationId xmlns:p14="http://schemas.microsoft.com/office/powerpoint/2010/main" val="1311470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5311-D143-4458-82DF-7244CF5E7745}"/>
              </a:ext>
            </a:extLst>
          </p:cNvPr>
          <p:cNvSpPr>
            <a:spLocks noGrp="1"/>
          </p:cNvSpPr>
          <p:nvPr>
            <p:ph type="title"/>
          </p:nvPr>
        </p:nvSpPr>
        <p:spPr>
          <a:xfrm>
            <a:off x="428625" y="412750"/>
            <a:ext cx="11391900" cy="739775"/>
          </a:xfrm>
        </p:spPr>
        <p:txBody>
          <a:bodyPr anchor="ctr">
            <a:normAutofit/>
          </a:bodyPr>
          <a:lstStyle/>
          <a:p>
            <a:pPr>
              <a:lnSpc>
                <a:spcPct val="100000"/>
              </a:lnSpc>
            </a:pPr>
            <a:r>
              <a:rPr lang="en-AU" sz="4000" b="1">
                <a:solidFill>
                  <a:srgbClr val="002C47"/>
                </a:solidFill>
                <a:latin typeface="+mn-lt"/>
              </a:rPr>
              <a:t>Payment terms</a:t>
            </a:r>
          </a:p>
        </p:txBody>
      </p:sp>
      <p:pic>
        <p:nvPicPr>
          <p:cNvPr id="4" name="Content Placeholder 3" descr="This chart is a line graph depicting the trend in average payment terms over the past five reporting cycles. The line shows a continual decreasing trend over time.">
            <a:extLst>
              <a:ext uri="{FF2B5EF4-FFF2-40B4-BE49-F238E27FC236}">
                <a16:creationId xmlns:a16="http://schemas.microsoft.com/office/drawing/2014/main" id="{D9957684-413B-097E-EF49-10B2A2438322}"/>
              </a:ext>
            </a:extLst>
          </p:cNvPr>
          <p:cNvPicPr>
            <a:picLocks noGrp="1" noChangeAspect="1"/>
          </p:cNvPicPr>
          <p:nvPr>
            <p:ph idx="1"/>
          </p:nvPr>
        </p:nvPicPr>
        <p:blipFill>
          <a:blip r:embed="rId4"/>
          <a:stretch>
            <a:fillRect/>
          </a:stretch>
        </p:blipFill>
        <p:spPr>
          <a:xfrm>
            <a:off x="0" y="1547494"/>
            <a:ext cx="9089924" cy="4413887"/>
          </a:xfrm>
          <a:prstGeom prst="rect">
            <a:avLst/>
          </a:prstGeom>
        </p:spPr>
      </p:pic>
      <p:sp>
        <p:nvSpPr>
          <p:cNvPr id="5" name="Slide Number Placeholder 4">
            <a:extLst>
              <a:ext uri="{FF2B5EF4-FFF2-40B4-BE49-F238E27FC236}">
                <a16:creationId xmlns:a16="http://schemas.microsoft.com/office/drawing/2014/main" id="{CEDA6418-EC4E-49FA-9947-1BC92C758E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38145-52EB-42CA-84C4-FAF7617B8AB6}" type="slidenum">
              <a:rPr kumimoji="0" lang="en-AU"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7740426-7788-A3E2-583D-3966977B595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604023" y="135358"/>
            <a:ext cx="2292295" cy="554784"/>
          </a:xfrm>
          <a:prstGeom prst="rect">
            <a:avLst/>
          </a:prstGeom>
        </p:spPr>
      </p:pic>
      <p:sp>
        <p:nvSpPr>
          <p:cNvPr id="3" name="Text Placeholder 6">
            <a:extLst>
              <a:ext uri="{FF2B5EF4-FFF2-40B4-BE49-F238E27FC236}">
                <a16:creationId xmlns:a16="http://schemas.microsoft.com/office/drawing/2014/main" id="{CC5B05D5-3B26-D57D-C64C-24194EB39904}"/>
              </a:ext>
            </a:extLst>
          </p:cNvPr>
          <p:cNvSpPr txBox="1">
            <a:spLocks/>
          </p:cNvSpPr>
          <p:nvPr/>
        </p:nvSpPr>
        <p:spPr>
          <a:xfrm>
            <a:off x="9089924" y="1429917"/>
            <a:ext cx="2986461" cy="4847341"/>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a:t>In reporting cycle 5, the average payment term is</a:t>
            </a:r>
          </a:p>
          <a:p>
            <a:pPr marL="0" indent="0" algn="ctr">
              <a:buNone/>
            </a:pPr>
            <a:r>
              <a:rPr lang="en-AU" sz="4000" b="1"/>
              <a:t>35.4 days</a:t>
            </a:r>
          </a:p>
          <a:p>
            <a:endParaRPr lang="en-AU"/>
          </a:p>
          <a:p>
            <a:pPr marL="0" indent="0">
              <a:buNone/>
            </a:pPr>
            <a:r>
              <a:rPr lang="en-AU" sz="2400"/>
              <a:t>This is a </a:t>
            </a:r>
          </a:p>
          <a:p>
            <a:pPr marL="0" indent="0" algn="ctr">
              <a:buNone/>
            </a:pPr>
            <a:r>
              <a:rPr lang="en-AU" sz="3600" b="1"/>
              <a:t>5 per cent fall</a:t>
            </a:r>
            <a:r>
              <a:rPr lang="en-AU" sz="3200" b="1"/>
              <a:t> </a:t>
            </a:r>
          </a:p>
          <a:p>
            <a:pPr marL="0" indent="0">
              <a:buNone/>
            </a:pPr>
            <a:r>
              <a:rPr lang="en-AU" sz="2400"/>
              <a:t>in the average term since reporting cycle 1 </a:t>
            </a:r>
          </a:p>
        </p:txBody>
      </p:sp>
    </p:spTree>
    <p:extLst>
      <p:ext uri="{BB962C8B-B14F-4D97-AF65-F5344CB8AC3E}">
        <p14:creationId xmlns:p14="http://schemas.microsoft.com/office/powerpoint/2010/main" val="1566055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5311-D143-4458-82DF-7244CF5E7745}"/>
              </a:ext>
            </a:extLst>
          </p:cNvPr>
          <p:cNvSpPr>
            <a:spLocks noGrp="1"/>
          </p:cNvSpPr>
          <p:nvPr>
            <p:ph type="title"/>
          </p:nvPr>
        </p:nvSpPr>
        <p:spPr>
          <a:xfrm>
            <a:off x="428625" y="412750"/>
            <a:ext cx="11391900" cy="739775"/>
          </a:xfrm>
        </p:spPr>
        <p:txBody>
          <a:bodyPr anchor="ctr">
            <a:normAutofit/>
          </a:bodyPr>
          <a:lstStyle/>
          <a:p>
            <a:pPr>
              <a:lnSpc>
                <a:spcPct val="100000"/>
              </a:lnSpc>
            </a:pPr>
            <a:r>
              <a:rPr lang="en-AU" sz="4000" b="1">
                <a:solidFill>
                  <a:srgbClr val="002C47"/>
                </a:solidFill>
                <a:latin typeface="+mn-lt"/>
              </a:rPr>
              <a:t>Payment times</a:t>
            </a:r>
          </a:p>
        </p:txBody>
      </p:sp>
      <p:pic>
        <p:nvPicPr>
          <p:cNvPr id="6" name="Picture 5" descr="This chart is a column graph showing the percentage point change in payment times between the first report made by an entity and their most recent report. The comparisons shown are for the proportion of payments within 30 days, then from left to right less than 20 days, then 21 to 30 days, then 31 to 60 days, then 61 to 90 days and 91 to 120 days.">
            <a:extLst>
              <a:ext uri="{FF2B5EF4-FFF2-40B4-BE49-F238E27FC236}">
                <a16:creationId xmlns:a16="http://schemas.microsoft.com/office/drawing/2014/main" id="{BEDF6A65-9174-0BB5-8A0C-CE4A5A969ABB}"/>
              </a:ext>
            </a:extLst>
          </p:cNvPr>
          <p:cNvPicPr>
            <a:picLocks noChangeAspect="1"/>
          </p:cNvPicPr>
          <p:nvPr/>
        </p:nvPicPr>
        <p:blipFill>
          <a:blip r:embed="rId4"/>
          <a:stretch>
            <a:fillRect/>
          </a:stretch>
        </p:blipFill>
        <p:spPr>
          <a:xfrm>
            <a:off x="371475" y="1144946"/>
            <a:ext cx="8797290" cy="5090601"/>
          </a:xfrm>
          <a:prstGeom prst="rect">
            <a:avLst/>
          </a:prstGeom>
        </p:spPr>
      </p:pic>
      <p:pic>
        <p:nvPicPr>
          <p:cNvPr id="7" name="Picture 6">
            <a:extLst>
              <a:ext uri="{FF2B5EF4-FFF2-40B4-BE49-F238E27FC236}">
                <a16:creationId xmlns:a16="http://schemas.microsoft.com/office/drawing/2014/main" id="{91DB5E34-B2B3-81FE-B16B-883E2FFEC18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560259" y="218328"/>
            <a:ext cx="2292295" cy="554784"/>
          </a:xfrm>
          <a:prstGeom prst="rect">
            <a:avLst/>
          </a:prstGeom>
        </p:spPr>
      </p:pic>
      <p:sp>
        <p:nvSpPr>
          <p:cNvPr id="9" name="Text Placeholder 7">
            <a:extLst>
              <a:ext uri="{FF2B5EF4-FFF2-40B4-BE49-F238E27FC236}">
                <a16:creationId xmlns:a16="http://schemas.microsoft.com/office/drawing/2014/main" id="{4B9A7768-76E8-3B5F-1FF1-3F914C56FC82}"/>
              </a:ext>
            </a:extLst>
          </p:cNvPr>
          <p:cNvSpPr txBox="1">
            <a:spLocks noGrp="1"/>
          </p:cNvSpPr>
          <p:nvPr>
            <p:ph idx="1"/>
          </p:nvPr>
        </p:nvSpPr>
        <p:spPr>
          <a:xfrm>
            <a:off x="9168765" y="967534"/>
            <a:ext cx="2651760" cy="5268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t>By end cycle 5</a:t>
            </a:r>
          </a:p>
          <a:p>
            <a:pPr marL="0" indent="0" algn="ctr">
              <a:buNone/>
            </a:pPr>
            <a:r>
              <a:rPr lang="en-GB" sz="4400" b="1"/>
              <a:t>67%</a:t>
            </a:r>
            <a:endParaRPr lang="en-GB" sz="4400" b="1">
              <a:ea typeface="Calibri"/>
              <a:cs typeface="Calibri"/>
            </a:endParaRPr>
          </a:p>
          <a:p>
            <a:pPr marL="0" indent="0">
              <a:buNone/>
            </a:pPr>
            <a:r>
              <a:rPr lang="en-GB" sz="2400"/>
              <a:t> of small business invoices are being paid within 30 days.</a:t>
            </a:r>
            <a:endParaRPr lang="en-GB" sz="2400">
              <a:ea typeface="Calibri"/>
              <a:cs typeface="Calibri"/>
            </a:endParaRPr>
          </a:p>
          <a:p>
            <a:pPr marL="0" indent="0">
              <a:buNone/>
            </a:pPr>
            <a:r>
              <a:rPr lang="en-GB" sz="2400"/>
              <a:t>This represents a </a:t>
            </a:r>
            <a:endParaRPr lang="en-GB" sz="2400">
              <a:ea typeface="Calibri"/>
              <a:cs typeface="Calibri"/>
            </a:endParaRPr>
          </a:p>
          <a:p>
            <a:pPr marL="0" indent="0" algn="ctr">
              <a:buNone/>
            </a:pPr>
            <a:r>
              <a:rPr lang="en-GB" b="1"/>
              <a:t>3 percentage point improvement</a:t>
            </a:r>
            <a:endParaRPr lang="en-GB" b="1">
              <a:ea typeface="Calibri"/>
              <a:cs typeface="Calibri"/>
            </a:endParaRPr>
          </a:p>
          <a:p>
            <a:pPr marL="0" indent="0">
              <a:buNone/>
            </a:pPr>
            <a:r>
              <a:rPr lang="en-GB" sz="2400"/>
              <a:t>since entities made their first report.</a:t>
            </a:r>
            <a:endParaRPr lang="en-GB" sz="2400">
              <a:ea typeface="Calibri"/>
              <a:cs typeface="Calibri"/>
            </a:endParaRPr>
          </a:p>
        </p:txBody>
      </p:sp>
      <p:sp>
        <p:nvSpPr>
          <p:cNvPr id="5" name="Slide Number Placeholder 4">
            <a:extLst>
              <a:ext uri="{FF2B5EF4-FFF2-40B4-BE49-F238E27FC236}">
                <a16:creationId xmlns:a16="http://schemas.microsoft.com/office/drawing/2014/main" id="{CEDA6418-EC4E-49FA-9947-1BC92C758E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38145-52EB-42CA-84C4-FAF7617B8AB6}" type="slidenum">
              <a:rPr kumimoji="0" lang="en-AU"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695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3CEDF-1881-48A4-A353-7B0069ACABF2}"/>
              </a:ext>
            </a:extLst>
          </p:cNvPr>
          <p:cNvSpPr>
            <a:spLocks noGrp="1"/>
          </p:cNvSpPr>
          <p:nvPr>
            <p:ph type="title"/>
          </p:nvPr>
        </p:nvSpPr>
        <p:spPr>
          <a:xfrm>
            <a:off x="6883399" y="1128714"/>
            <a:ext cx="4594225" cy="1338262"/>
          </a:xfrm>
        </p:spPr>
        <p:txBody>
          <a:bodyPr anchor="ctr">
            <a:normAutofit/>
          </a:bodyPr>
          <a:lstStyle/>
          <a:p>
            <a:pPr algn="ctr">
              <a:lnSpc>
                <a:spcPct val="100000"/>
              </a:lnSpc>
            </a:pPr>
            <a:r>
              <a:rPr lang="en-AU" sz="4000" b="1">
                <a:solidFill>
                  <a:srgbClr val="002C47"/>
                </a:solidFill>
                <a:latin typeface="+mn-lt"/>
              </a:rPr>
              <a:t>Policy and resources update</a:t>
            </a:r>
          </a:p>
        </p:txBody>
      </p:sp>
      <p:sp>
        <p:nvSpPr>
          <p:cNvPr id="4" name="Slide Number Placeholder 3">
            <a:extLst>
              <a:ext uri="{FF2B5EF4-FFF2-40B4-BE49-F238E27FC236}">
                <a16:creationId xmlns:a16="http://schemas.microsoft.com/office/drawing/2014/main" id="{2839A97D-A80D-4925-9AD3-02BAC38B87A9}"/>
              </a:ext>
            </a:extLst>
          </p:cNvPr>
          <p:cNvSpPr>
            <a:spLocks noGrp="1"/>
          </p:cNvSpPr>
          <p:nvPr>
            <p:ph type="sldNum" sz="quarter" idx="12"/>
          </p:nvPr>
        </p:nvSpPr>
        <p:spPr/>
        <p:txBody>
          <a:bodyPr/>
          <a:lstStyle/>
          <a:p>
            <a:fld id="{0B838145-52EB-42CA-84C4-FAF7617B8AB6}" type="slidenum">
              <a:rPr lang="en-AU" smtClean="0">
                <a:solidFill>
                  <a:schemeClr val="bg1"/>
                </a:solidFill>
                <a:latin typeface="+mj-lt"/>
              </a:rPr>
              <a:t>9</a:t>
            </a:fld>
            <a:endParaRPr lang="en-AU">
              <a:solidFill>
                <a:schemeClr val="bg1"/>
              </a:solidFill>
              <a:latin typeface="+mj-lt"/>
            </a:endParaRPr>
          </a:p>
        </p:txBody>
      </p:sp>
      <p:sp>
        <p:nvSpPr>
          <p:cNvPr id="8" name="Text Placeholder 2">
            <a:extLst>
              <a:ext uri="{FF2B5EF4-FFF2-40B4-BE49-F238E27FC236}">
                <a16:creationId xmlns:a16="http://schemas.microsoft.com/office/drawing/2014/main" id="{9F737659-7C4B-4E67-A380-FD2E3B461C17}"/>
              </a:ext>
            </a:extLst>
          </p:cNvPr>
          <p:cNvSpPr>
            <a:spLocks noGrp="1"/>
          </p:cNvSpPr>
          <p:nvPr>
            <p:ph type="body" idx="1"/>
          </p:nvPr>
        </p:nvSpPr>
        <p:spPr>
          <a:xfrm>
            <a:off x="6864349" y="2579688"/>
            <a:ext cx="4594225" cy="1500187"/>
          </a:xfrm>
        </p:spPr>
        <p:txBody>
          <a:bodyPr>
            <a:normAutofit/>
          </a:bodyPr>
          <a:lstStyle/>
          <a:p>
            <a:pPr algn="ctr"/>
            <a:r>
              <a:rPr lang="en-AU" sz="2000"/>
              <a:t>Tim Woltmann</a:t>
            </a:r>
          </a:p>
          <a:p>
            <a:pPr algn="ctr"/>
            <a:r>
              <a:rPr lang="en-AU" sz="2000"/>
              <a:t>Director, Payment Times Policy</a:t>
            </a:r>
          </a:p>
        </p:txBody>
      </p:sp>
      <p:pic>
        <p:nvPicPr>
          <p:cNvPr id="3" name="Picture 2">
            <a:extLst>
              <a:ext uri="{FF2B5EF4-FFF2-40B4-BE49-F238E27FC236}">
                <a16:creationId xmlns:a16="http://schemas.microsoft.com/office/drawing/2014/main" id="{0C8BA43B-D0FE-67B7-AA2A-787B100F78C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61694" y="240182"/>
            <a:ext cx="2292295" cy="554784"/>
          </a:xfrm>
          <a:prstGeom prst="rect">
            <a:avLst/>
          </a:prstGeom>
        </p:spPr>
      </p:pic>
    </p:spTree>
    <p:extLst>
      <p:ext uri="{BB962C8B-B14F-4D97-AF65-F5344CB8AC3E}">
        <p14:creationId xmlns:p14="http://schemas.microsoft.com/office/powerpoint/2010/main" val="22025429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ulator's Update July 2022 - Liaison Forum .potx" id="{D47DBDBD-A83B-4F11-B5BF-B5AA87BC63D0}" vid="{FB220772-50FD-4A2E-9CCB-2873B1708C4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TRS scheme - widescreen format template.potx" id="{08F14417-EA03-43E0-8CC4-591B3478523C}" vid="{71930BCF-C65B-490F-B9FB-4342C19D747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552</Words>
  <Application>Microsoft Office PowerPoint</Application>
  <PresentationFormat>Widescreen</PresentationFormat>
  <Paragraphs>134</Paragraphs>
  <Slides>18</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Calibri Light</vt:lpstr>
      <vt:lpstr>Times New Roman</vt:lpstr>
      <vt:lpstr>Office Theme</vt:lpstr>
      <vt:lpstr>1_Office Theme</vt:lpstr>
      <vt:lpstr>February Liaison Forum</vt:lpstr>
      <vt:lpstr>Welcome and overview</vt:lpstr>
      <vt:lpstr>The Regulator</vt:lpstr>
      <vt:lpstr>Data and insights </vt:lpstr>
      <vt:lpstr>Latest Insights and Data from  the January Regulator’s Update </vt:lpstr>
      <vt:lpstr>Activity Update</vt:lpstr>
      <vt:lpstr>Payment terms</vt:lpstr>
      <vt:lpstr>Payment times</vt:lpstr>
      <vt:lpstr>Policy and resources update</vt:lpstr>
      <vt:lpstr>Policy Update</vt:lpstr>
      <vt:lpstr>Resource Update</vt:lpstr>
      <vt:lpstr>Operations</vt:lpstr>
      <vt:lpstr>Reports and Enquiries</vt:lpstr>
      <vt:lpstr>Applications </vt:lpstr>
      <vt:lpstr>Compliance &amp; Enforcement</vt:lpstr>
      <vt:lpstr>Questions</vt:lpstr>
      <vt:lpstr>Closing remarks</vt:lpstr>
      <vt:lpstr> Liaison Forum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February 2024 Liaison Forum</dc:title>
  <dc:creator/>
  <cp:lastModifiedBy/>
  <cp:revision>1</cp:revision>
  <dcterms:created xsi:type="dcterms:W3CDTF">2024-03-22T00:40:47Z</dcterms:created>
  <dcterms:modified xsi:type="dcterms:W3CDTF">2024-03-22T00:45:47Z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26a63cb-9763-453c-8b18-d473b0fc95f9_Enabled">
    <vt:lpwstr>true</vt:lpwstr>
  </property>
  <property fmtid="{D5CDD505-2E9C-101B-9397-08002B2CF9AE}" pid="3" name="MSIP_Label_a26a63cb-9763-453c-8b18-d473b0fc95f9_SetDate">
    <vt:lpwstr>2024-03-22T00:42:36Z</vt:lpwstr>
  </property>
  <property fmtid="{D5CDD505-2E9C-101B-9397-08002B2CF9AE}" pid="4" name="MSIP_Label_a26a63cb-9763-453c-8b18-d473b0fc95f9_Method">
    <vt:lpwstr>Privileged</vt:lpwstr>
  </property>
  <property fmtid="{D5CDD505-2E9C-101B-9397-08002B2CF9AE}" pid="5" name="MSIP_Label_a26a63cb-9763-453c-8b18-d473b0fc95f9_Name">
    <vt:lpwstr>OFFICIAL No Visual Marking</vt:lpwstr>
  </property>
  <property fmtid="{D5CDD505-2E9C-101B-9397-08002B2CF9AE}" pid="6" name="MSIP_Label_a26a63cb-9763-453c-8b18-d473b0fc95f9_SiteId">
    <vt:lpwstr>214f1646-2021-47cc-8397-e3d3a7ba7d9d</vt:lpwstr>
  </property>
  <property fmtid="{D5CDD505-2E9C-101B-9397-08002B2CF9AE}" pid="7" name="MSIP_Label_a26a63cb-9763-453c-8b18-d473b0fc95f9_ActionId">
    <vt:lpwstr>1f785689-d961-4e77-a96b-3fc7652b1f59</vt:lpwstr>
  </property>
  <property fmtid="{D5CDD505-2E9C-101B-9397-08002B2CF9AE}" pid="8" name="MSIP_Label_a26a63cb-9763-453c-8b18-d473b0fc95f9_ContentBits">
    <vt:lpwstr>0</vt:lpwstr>
  </property>
</Properties>
</file>